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2C_7A8EBD65.xml" ContentType="application/vnd.ms-powerpoint.comments+xml"/>
  <Override PartName="/ppt/comments/modernComment_12E_F211B74.xml" ContentType="application/vnd.ms-powerpoint.comments+xml"/>
  <Override PartName="/ppt/comments/modernComment_136_85F68A0F.xml" ContentType="application/vnd.ms-powerpoint.comments+xml"/>
  <Override PartName="/ppt/comments/modernComment_11D_79C408C2.xml" ContentType="application/vnd.ms-powerpoint.comments+xml"/>
  <Override PartName="/ppt/comments/modernComment_10A_900940B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22" r:id="rId2"/>
    <p:sldId id="300" r:id="rId3"/>
    <p:sldId id="265" r:id="rId4"/>
    <p:sldId id="263" r:id="rId5"/>
    <p:sldId id="271" r:id="rId6"/>
    <p:sldId id="302" r:id="rId7"/>
    <p:sldId id="303" r:id="rId8"/>
    <p:sldId id="304" r:id="rId9"/>
    <p:sldId id="301" r:id="rId10"/>
    <p:sldId id="282" r:id="rId11"/>
    <p:sldId id="310" r:id="rId12"/>
    <p:sldId id="284" r:id="rId13"/>
    <p:sldId id="277" r:id="rId14"/>
    <p:sldId id="285" r:id="rId15"/>
    <p:sldId id="280" r:id="rId16"/>
    <p:sldId id="287" r:id="rId17"/>
    <p:sldId id="315" r:id="rId18"/>
    <p:sldId id="297" r:id="rId19"/>
    <p:sldId id="299" r:id="rId20"/>
    <p:sldId id="306" r:id="rId21"/>
    <p:sldId id="307" r:id="rId22"/>
    <p:sldId id="278" r:id="rId23"/>
    <p:sldId id="286" r:id="rId24"/>
    <p:sldId id="279" r:id="rId25"/>
    <p:sldId id="288" r:id="rId26"/>
    <p:sldId id="281" r:id="rId27"/>
    <p:sldId id="289" r:id="rId28"/>
    <p:sldId id="290" r:id="rId29"/>
    <p:sldId id="294" r:id="rId30"/>
    <p:sldId id="257" r:id="rId31"/>
    <p:sldId id="295" r:id="rId32"/>
    <p:sldId id="296" r:id="rId33"/>
    <p:sldId id="258" r:id="rId34"/>
    <p:sldId id="291" r:id="rId35"/>
    <p:sldId id="266" r:id="rId36"/>
    <p:sldId id="276" r:id="rId37"/>
    <p:sldId id="298" r:id="rId38"/>
    <p:sldId id="309" r:id="rId39"/>
    <p:sldId id="274" r:id="rId40"/>
    <p:sldId id="273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BD450D-5CB6-3072-6E1B-5CB10C83D95E}" name="Surfrider Thaïs Lamour" initials="SL" userId="S::tlamour@surfrider.eu::8c2635b4-c13f-4af8-b5af-0530b1e46018" providerId="AD"/>
  <p188:author id="{3165962B-2B18-BE5C-73D4-0C3EDCFB6F33}" name="Surfrider Jeanne Delpierre" initials="JD" userId="S::jdelpierre@surfrider.eu::1bd388c5-1ea9-473d-831d-db8b91482487" providerId="AD"/>
  <p188:author id="{AC145539-6F1A-82B7-6C89-AC710535F8DF}" name="Surfrider Laura Gauvrit" initials="SG" userId="S::lgauvrit@surfrider.eu::9e3b4a7f-f4f2-423d-a48e-d5461a7a81d3" providerId="AD"/>
  <p188:author id="{8C1F8BA4-EBA7-FBB1-3AAB-54FCD5ED9CA6}" name="Surfrider Louise Moretti" initials="SM" userId="S::lmoretti@surfrider.eu::7d5febf4-c829-4262-9411-9695f4135c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7DC9"/>
    <a:srgbClr val="0063B8"/>
    <a:srgbClr val="2671C1"/>
    <a:srgbClr val="99ABDF"/>
    <a:srgbClr val="829DD8"/>
    <a:srgbClr val="FAE39D"/>
    <a:srgbClr val="F3CD86"/>
    <a:srgbClr val="EEA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E76503-5AA8-C56B-3659-0897B06F0422}" v="6" dt="2024-11-06T11:31:21.790"/>
    <p1510:client id="{85C8BFAB-A71B-466B-B95F-A363C5CA0153}" v="1147" dt="2024-11-06T10:42:15.987"/>
    <p1510:client id="{B316C9AF-C9CE-3EB4-4228-3385221077CF}" v="68" dt="2024-11-06T11:06:43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62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rfrider Solène Lozac'h" userId="S::slozach@surfrider.eu::3fad39fc-65d8-4136-b640-721a9a2ed4a4" providerId="AD" clId="Web-{6B75C255-EAA0-9FD8-B30A-5AFFC8B8C80D}"/>
    <pc:docChg chg="modSld">
      <pc:chgData name="Surfrider Solène Lozac'h" userId="S::slozach@surfrider.eu::3fad39fc-65d8-4136-b640-721a9a2ed4a4" providerId="AD" clId="Web-{6B75C255-EAA0-9FD8-B30A-5AFFC8B8C80D}" dt="2024-04-29T16:37:35.036" v="2" actId="20577"/>
      <pc:docMkLst>
        <pc:docMk/>
      </pc:docMkLst>
      <pc:sldChg chg="modSp">
        <pc:chgData name="Surfrider Solène Lozac'h" userId="S::slozach@surfrider.eu::3fad39fc-65d8-4136-b640-721a9a2ed4a4" providerId="AD" clId="Web-{6B75C255-EAA0-9FD8-B30A-5AFFC8B8C80D}" dt="2024-04-29T16:37:35.036" v="2" actId="20577"/>
        <pc:sldMkLst>
          <pc:docMk/>
          <pc:sldMk cId="1899224090" sldId="299"/>
        </pc:sldMkLst>
      </pc:sldChg>
    </pc:docChg>
  </pc:docChgLst>
  <pc:docChgLst>
    <pc:chgData name="Surfrider Jeanne Delpierre" userId="S::jdelpierre@surfrider.eu::1bd388c5-1ea9-473d-831d-db8b91482487" providerId="AD" clId="Web-{BD379C5E-7EE5-B54C-837A-54B9068BD38D}"/>
    <pc:docChg chg="modSld">
      <pc:chgData name="Surfrider Jeanne Delpierre" userId="S::jdelpierre@surfrider.eu::1bd388c5-1ea9-473d-831d-db8b91482487" providerId="AD" clId="Web-{BD379C5E-7EE5-B54C-837A-54B9068BD38D}" dt="2024-10-31T16:20:26.052" v="22" actId="20577"/>
      <pc:docMkLst>
        <pc:docMk/>
      </pc:docMkLst>
      <pc:sldChg chg="addSp delSp">
        <pc:chgData name="Surfrider Jeanne Delpierre" userId="S::jdelpierre@surfrider.eu::1bd388c5-1ea9-473d-831d-db8b91482487" providerId="AD" clId="Web-{BD379C5E-7EE5-B54C-837A-54B9068BD38D}" dt="2024-10-31T16:14:41.014" v="3"/>
        <pc:sldMkLst>
          <pc:docMk/>
          <pc:sldMk cId="2178011273" sldId="282"/>
        </pc:sldMkLst>
        <pc:spChg chg="add del">
          <ac:chgData name="Surfrider Jeanne Delpierre" userId="S::jdelpierre@surfrider.eu::1bd388c5-1ea9-473d-831d-db8b91482487" providerId="AD" clId="Web-{BD379C5E-7EE5-B54C-837A-54B9068BD38D}" dt="2024-10-31T16:14:41.014" v="3"/>
          <ac:spMkLst>
            <pc:docMk/>
            <pc:sldMk cId="2178011273" sldId="282"/>
            <ac:spMk id="17" creationId="{991F7567-B5D0-9161-4792-6476FEE67CC6}"/>
          </ac:spMkLst>
        </pc:spChg>
      </pc:sldChg>
      <pc:sldChg chg="modSp">
        <pc:chgData name="Surfrider Jeanne Delpierre" userId="S::jdelpierre@surfrider.eu::1bd388c5-1ea9-473d-831d-db8b91482487" providerId="AD" clId="Web-{BD379C5E-7EE5-B54C-837A-54B9068BD38D}" dt="2024-10-31T16:20:26.052" v="22" actId="20577"/>
        <pc:sldMkLst>
          <pc:docMk/>
          <pc:sldMk cId="1645730790" sldId="287"/>
        </pc:sldMkLst>
        <pc:spChg chg="mod">
          <ac:chgData name="Surfrider Jeanne Delpierre" userId="S::jdelpierre@surfrider.eu::1bd388c5-1ea9-473d-831d-db8b91482487" providerId="AD" clId="Web-{BD379C5E-7EE5-B54C-837A-54B9068BD38D}" dt="2024-10-31T16:20:26.052" v="22" actId="20577"/>
          <ac:spMkLst>
            <pc:docMk/>
            <pc:sldMk cId="1645730790" sldId="287"/>
            <ac:spMk id="2" creationId="{FB35B20F-DCA1-6F6D-E456-33A529F3442A}"/>
          </ac:spMkLst>
        </pc:spChg>
        <pc:spChg chg="mod">
          <ac:chgData name="Surfrider Jeanne Delpierre" userId="S::jdelpierre@surfrider.eu::1bd388c5-1ea9-473d-831d-db8b91482487" providerId="AD" clId="Web-{BD379C5E-7EE5-B54C-837A-54B9068BD38D}" dt="2024-10-31T16:19:43.721" v="4" actId="1076"/>
          <ac:spMkLst>
            <pc:docMk/>
            <pc:sldMk cId="1645730790" sldId="287"/>
            <ac:spMk id="13" creationId="{294333E4-80E8-7E45-3F32-8746C937C4CD}"/>
          </ac:spMkLst>
        </pc:spChg>
        <pc:spChg chg="mod">
          <ac:chgData name="Surfrider Jeanne Delpierre" userId="S::jdelpierre@surfrider.eu::1bd388c5-1ea9-473d-831d-db8b91482487" providerId="AD" clId="Web-{BD379C5E-7EE5-B54C-837A-54B9068BD38D}" dt="2024-10-31T16:19:43.752" v="5" actId="1076"/>
          <ac:spMkLst>
            <pc:docMk/>
            <pc:sldMk cId="1645730790" sldId="287"/>
            <ac:spMk id="14" creationId="{7836EA52-4EF7-C5AC-5DFD-8E23C8E5B295}"/>
          </ac:spMkLst>
        </pc:spChg>
        <pc:spChg chg="mod">
          <ac:chgData name="Surfrider Jeanne Delpierre" userId="S::jdelpierre@surfrider.eu::1bd388c5-1ea9-473d-831d-db8b91482487" providerId="AD" clId="Web-{BD379C5E-7EE5-B54C-837A-54B9068BD38D}" dt="2024-10-31T16:19:46.643" v="6" actId="1076"/>
          <ac:spMkLst>
            <pc:docMk/>
            <pc:sldMk cId="1645730790" sldId="287"/>
            <ac:spMk id="15" creationId="{962F7B79-740B-D00D-C59A-A20405182D51}"/>
          </ac:spMkLst>
        </pc:spChg>
      </pc:sldChg>
    </pc:docChg>
  </pc:docChgLst>
  <pc:docChgLst>
    <pc:chgData name="Surfrider Louise Moretti" userId="S::lmoretti@surfrider.eu::7d5febf4-c829-4262-9411-9695f4135cfe" providerId="AD" clId="Web-{B63F8ABE-A338-B239-B3B0-AB92B410D121}"/>
    <pc:docChg chg="modSld">
      <pc:chgData name="Surfrider Louise Moretti" userId="S::lmoretti@surfrider.eu::7d5febf4-c829-4262-9411-9695f4135cfe" providerId="AD" clId="Web-{B63F8ABE-A338-B239-B3B0-AB92B410D121}" dt="2024-04-03T16:12:12.284" v="1" actId="20577"/>
      <pc:docMkLst>
        <pc:docMk/>
      </pc:docMkLst>
      <pc:sldChg chg="modSp">
        <pc:chgData name="Surfrider Louise Moretti" userId="S::lmoretti@surfrider.eu::7d5febf4-c829-4262-9411-9695f4135cfe" providerId="AD" clId="Web-{B63F8ABE-A338-B239-B3B0-AB92B410D121}" dt="2024-04-03T16:12:12.284" v="1" actId="20577"/>
        <pc:sldMkLst>
          <pc:docMk/>
          <pc:sldMk cId="253827956" sldId="302"/>
        </pc:sldMkLst>
      </pc:sldChg>
    </pc:docChg>
  </pc:docChgLst>
  <pc:docChgLst>
    <pc:chgData name="Surfrider Jeanne Delpierre" userId="S::jdelpierre@surfrider.eu::1bd388c5-1ea9-473d-831d-db8b91482487" providerId="AD" clId="Web-{6907E397-DE89-579E-E5DC-63E030B4665A}"/>
    <pc:docChg chg="modSld">
      <pc:chgData name="Surfrider Jeanne Delpierre" userId="S::jdelpierre@surfrider.eu::1bd388c5-1ea9-473d-831d-db8b91482487" providerId="AD" clId="Web-{6907E397-DE89-579E-E5DC-63E030B4665A}" dt="2024-10-30T09:27:43.218" v="117"/>
      <pc:docMkLst>
        <pc:docMk/>
      </pc:docMkLst>
      <pc:sldChg chg="modSp">
        <pc:chgData name="Surfrider Jeanne Delpierre" userId="S::jdelpierre@surfrider.eu::1bd388c5-1ea9-473d-831d-db8b91482487" providerId="AD" clId="Web-{6907E397-DE89-579E-E5DC-63E030B4665A}" dt="2024-10-30T09:16:58.054" v="1"/>
        <pc:sldMkLst>
          <pc:docMk/>
          <pc:sldMk cId="477153784" sldId="288"/>
        </pc:sldMkLst>
        <pc:picChg chg="mod">
          <ac:chgData name="Surfrider Jeanne Delpierre" userId="S::jdelpierre@surfrider.eu::1bd388c5-1ea9-473d-831d-db8b91482487" providerId="AD" clId="Web-{6907E397-DE89-579E-E5DC-63E030B4665A}" dt="2024-10-30T09:16:58.054" v="1"/>
          <ac:picMkLst>
            <pc:docMk/>
            <pc:sldMk cId="477153784" sldId="288"/>
            <ac:picMk id="11" creationId="{E0513AFA-C9EE-A9D2-660A-1E739E29C559}"/>
          </ac:picMkLst>
        </pc:picChg>
      </pc:sldChg>
      <pc:sldChg chg="addSp delSp modSp">
        <pc:chgData name="Surfrider Jeanne Delpierre" userId="S::jdelpierre@surfrider.eu::1bd388c5-1ea9-473d-831d-db8b91482487" providerId="AD" clId="Web-{6907E397-DE89-579E-E5DC-63E030B4665A}" dt="2024-10-30T09:27:43.218" v="117"/>
        <pc:sldMkLst>
          <pc:docMk/>
          <pc:sldMk cId="2056174949" sldId="300"/>
        </pc:sldMkLst>
        <pc:spChg chg="mod">
          <ac:chgData name="Surfrider Jeanne Delpierre" userId="S::jdelpierre@surfrider.eu::1bd388c5-1ea9-473d-831d-db8b91482487" providerId="AD" clId="Web-{6907E397-DE89-579E-E5DC-63E030B4665A}" dt="2024-10-30T09:22:54.864" v="45" actId="1076"/>
          <ac:spMkLst>
            <pc:docMk/>
            <pc:sldMk cId="2056174949" sldId="300"/>
            <ac:spMk id="4" creationId="{8AD4AD58-670E-EA65-322D-17626B176666}"/>
          </ac:spMkLst>
        </pc:spChg>
        <pc:spChg chg="add del mod">
          <ac:chgData name="Surfrider Jeanne Delpierre" userId="S::jdelpierre@surfrider.eu::1bd388c5-1ea9-473d-831d-db8b91482487" providerId="AD" clId="Web-{6907E397-DE89-579E-E5DC-63E030B4665A}" dt="2024-10-30T09:25:09.416" v="82"/>
          <ac:spMkLst>
            <pc:docMk/>
            <pc:sldMk cId="2056174949" sldId="300"/>
            <ac:spMk id="9" creationId="{E16D0FBC-0FC4-7CEC-8131-F11AB7E30E12}"/>
          </ac:spMkLst>
        </pc:spChg>
        <pc:spChg chg="mod">
          <ac:chgData name="Surfrider Jeanne Delpierre" userId="S::jdelpierre@surfrider.eu::1bd388c5-1ea9-473d-831d-db8b91482487" providerId="AD" clId="Web-{6907E397-DE89-579E-E5DC-63E030B4665A}" dt="2024-10-30T09:22:50.676" v="41" actId="1076"/>
          <ac:spMkLst>
            <pc:docMk/>
            <pc:sldMk cId="2056174949" sldId="300"/>
            <ac:spMk id="10" creationId="{70B484C4-448B-1C16-2248-58F4D473D621}"/>
          </ac:spMkLst>
        </pc:spChg>
        <pc:spChg chg="add mod">
          <ac:chgData name="Surfrider Jeanne Delpierre" userId="S::jdelpierre@surfrider.eu::1bd388c5-1ea9-473d-831d-db8b91482487" providerId="AD" clId="Web-{6907E397-DE89-579E-E5DC-63E030B4665A}" dt="2024-10-30T09:25:51.917" v="95"/>
          <ac:spMkLst>
            <pc:docMk/>
            <pc:sldMk cId="2056174949" sldId="300"/>
            <ac:spMk id="12" creationId="{D62FC32A-2869-2C76-AFA5-6E90879CBEFB}"/>
          </ac:spMkLst>
        </pc:spChg>
        <pc:spChg chg="mod">
          <ac:chgData name="Surfrider Jeanne Delpierre" userId="S::jdelpierre@surfrider.eu::1bd388c5-1ea9-473d-831d-db8b91482487" providerId="AD" clId="Web-{6907E397-DE89-579E-E5DC-63E030B4665A}" dt="2024-10-30T09:23:06.880" v="50" actId="1076"/>
          <ac:spMkLst>
            <pc:docMk/>
            <pc:sldMk cId="2056174949" sldId="300"/>
            <ac:spMk id="14" creationId="{85EB506B-B904-FB66-BC48-691BA9FD67F7}"/>
          </ac:spMkLst>
        </pc:spChg>
        <pc:spChg chg="add mod">
          <ac:chgData name="Surfrider Jeanne Delpierre" userId="S::jdelpierre@surfrider.eu::1bd388c5-1ea9-473d-831d-db8b91482487" providerId="AD" clId="Web-{6907E397-DE89-579E-E5DC-63E030B4665A}" dt="2024-10-30T09:27:43.218" v="117"/>
          <ac:spMkLst>
            <pc:docMk/>
            <pc:sldMk cId="2056174949" sldId="300"/>
            <ac:spMk id="15" creationId="{E49D85E4-8C05-F651-B05A-0793D11E141E}"/>
          </ac:spMkLst>
        </pc:spChg>
        <pc:spChg chg="mod">
          <ac:chgData name="Surfrider Jeanne Delpierre" userId="S::jdelpierre@surfrider.eu::1bd388c5-1ea9-473d-831d-db8b91482487" providerId="AD" clId="Web-{6907E397-DE89-579E-E5DC-63E030B4665A}" dt="2024-10-30T09:22:54.880" v="46" actId="1076"/>
          <ac:spMkLst>
            <pc:docMk/>
            <pc:sldMk cId="2056174949" sldId="300"/>
            <ac:spMk id="16" creationId="{A9CB592F-C6D2-E834-EEF9-59FDA404036E}"/>
          </ac:spMkLst>
        </pc:spChg>
        <pc:spChg chg="mod">
          <ac:chgData name="Surfrider Jeanne Delpierre" userId="S::jdelpierre@surfrider.eu::1bd388c5-1ea9-473d-831d-db8b91482487" providerId="AD" clId="Web-{6907E397-DE89-579E-E5DC-63E030B4665A}" dt="2024-10-30T09:22:50.692" v="42" actId="1076"/>
          <ac:spMkLst>
            <pc:docMk/>
            <pc:sldMk cId="2056174949" sldId="300"/>
            <ac:spMk id="20" creationId="{F7DB0224-6688-9A54-490A-CF5DAFC9E408}"/>
          </ac:spMkLst>
        </pc:spChg>
        <pc:spChg chg="mod">
          <ac:chgData name="Surfrider Jeanne Delpierre" userId="S::jdelpierre@surfrider.eu::1bd388c5-1ea9-473d-831d-db8b91482487" providerId="AD" clId="Web-{6907E397-DE89-579E-E5DC-63E030B4665A}" dt="2024-10-30T09:23:06.896" v="51" actId="1076"/>
          <ac:spMkLst>
            <pc:docMk/>
            <pc:sldMk cId="2056174949" sldId="300"/>
            <ac:spMk id="24" creationId="{9A84AFA7-7875-CC87-6261-6C98FCDCB483}"/>
          </ac:spMkLst>
        </pc:spChg>
        <pc:spChg chg="mod">
          <ac:chgData name="Surfrider Jeanne Delpierre" userId="S::jdelpierre@surfrider.eu::1bd388c5-1ea9-473d-831d-db8b91482487" providerId="AD" clId="Web-{6907E397-DE89-579E-E5DC-63E030B4665A}" dt="2024-10-30T09:20:01.092" v="29" actId="1076"/>
          <ac:spMkLst>
            <pc:docMk/>
            <pc:sldMk cId="2056174949" sldId="300"/>
            <ac:spMk id="26" creationId="{3280D85C-1C4F-E752-E504-73231917800D}"/>
          </ac:spMkLst>
        </pc:spChg>
        <pc:spChg chg="mod">
          <ac:chgData name="Surfrider Jeanne Delpierre" userId="S::jdelpierre@surfrider.eu::1bd388c5-1ea9-473d-831d-db8b91482487" providerId="AD" clId="Web-{6907E397-DE89-579E-E5DC-63E030B4665A}" dt="2024-10-30T09:20:01.092" v="30" actId="1076"/>
          <ac:spMkLst>
            <pc:docMk/>
            <pc:sldMk cId="2056174949" sldId="300"/>
            <ac:spMk id="28" creationId="{6AF061DF-E456-8FA5-3B1F-155294F6682C}"/>
          </ac:spMkLst>
        </pc:spChg>
        <pc:spChg chg="mod">
          <ac:chgData name="Surfrider Jeanne Delpierre" userId="S::jdelpierre@surfrider.eu::1bd388c5-1ea9-473d-831d-db8b91482487" providerId="AD" clId="Web-{6907E397-DE89-579E-E5DC-63E030B4665A}" dt="2024-10-30T09:20:01.108" v="31" actId="1076"/>
          <ac:spMkLst>
            <pc:docMk/>
            <pc:sldMk cId="2056174949" sldId="300"/>
            <ac:spMk id="29" creationId="{01E53033-F441-D6C3-6027-2DF527D73089}"/>
          </ac:spMkLst>
        </pc:spChg>
        <pc:spChg chg="mod">
          <ac:chgData name="Surfrider Jeanne Delpierre" userId="S::jdelpierre@surfrider.eu::1bd388c5-1ea9-473d-831d-db8b91482487" providerId="AD" clId="Web-{6907E397-DE89-579E-E5DC-63E030B4665A}" dt="2024-10-30T09:20:01.123" v="32" actId="1076"/>
          <ac:spMkLst>
            <pc:docMk/>
            <pc:sldMk cId="2056174949" sldId="300"/>
            <ac:spMk id="30" creationId="{FAE41097-A687-F6E0-DEF6-46EF68532AAE}"/>
          </ac:spMkLst>
        </pc:spChg>
        <pc:picChg chg="add del mod">
          <ac:chgData name="Surfrider Jeanne Delpierre" userId="S::jdelpierre@surfrider.eu::1bd388c5-1ea9-473d-831d-db8b91482487" providerId="AD" clId="Web-{6907E397-DE89-579E-E5DC-63E030B4665A}" dt="2024-10-30T09:25:09.416" v="83"/>
          <ac:picMkLst>
            <pc:docMk/>
            <pc:sldMk cId="2056174949" sldId="300"/>
            <ac:picMk id="2" creationId="{1BC41C82-3497-7E83-5C8A-5A8724A91B92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0:01.076" v="28" actId="1076"/>
          <ac:picMkLst>
            <pc:docMk/>
            <pc:sldMk cId="2056174949" sldId="300"/>
            <ac:picMk id="3" creationId="{ECDB2EF6-E817-C982-A3AA-DEBB74300915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2:54.833" v="43" actId="1076"/>
          <ac:picMkLst>
            <pc:docMk/>
            <pc:sldMk cId="2056174949" sldId="300"/>
            <ac:picMk id="5" creationId="{7056CC37-55FA-EDEE-9BE8-43274E686815}"/>
          </ac:picMkLst>
        </pc:picChg>
        <pc:picChg chg="add del mod">
          <ac:chgData name="Surfrider Jeanne Delpierre" userId="S::jdelpierre@surfrider.eu::1bd388c5-1ea9-473d-831d-db8b91482487" providerId="AD" clId="Web-{6907E397-DE89-579E-E5DC-63E030B4665A}" dt="2024-10-30T09:24:24.914" v="61"/>
          <ac:picMkLst>
            <pc:docMk/>
            <pc:sldMk cId="2056174949" sldId="300"/>
            <ac:picMk id="6" creationId="{D60FF710-539B-CB4F-CCA2-A5DF072130FA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0:01.123" v="33" actId="1076"/>
          <ac:picMkLst>
            <pc:docMk/>
            <pc:sldMk cId="2056174949" sldId="300"/>
            <ac:picMk id="7" creationId="{DF63EE85-A2A4-C5B9-3E90-965519D650C1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3:01.849" v="47" actId="1076"/>
          <ac:picMkLst>
            <pc:docMk/>
            <pc:sldMk cId="2056174949" sldId="300"/>
            <ac:picMk id="8" creationId="{19D8DB7C-59A8-1F8E-D947-26BBDA85FC4D}"/>
          </ac:picMkLst>
        </pc:picChg>
        <pc:picChg chg="add mod">
          <ac:chgData name="Surfrider Jeanne Delpierre" userId="S::jdelpierre@surfrider.eu::1bd388c5-1ea9-473d-831d-db8b91482487" providerId="AD" clId="Web-{6907E397-DE89-579E-E5DC-63E030B4665A}" dt="2024-10-30T09:25:39.542" v="88"/>
          <ac:picMkLst>
            <pc:docMk/>
            <pc:sldMk cId="2056174949" sldId="300"/>
            <ac:picMk id="11" creationId="{256CBF98-C1B6-7C89-1BA0-A5A2A8A2BF41}"/>
          </ac:picMkLst>
        </pc:picChg>
        <pc:picChg chg="add mod">
          <ac:chgData name="Surfrider Jeanne Delpierre" userId="S::jdelpierre@surfrider.eu::1bd388c5-1ea9-473d-831d-db8b91482487" providerId="AD" clId="Web-{6907E397-DE89-579E-E5DC-63E030B4665A}" dt="2024-10-30T09:27:35.093" v="116"/>
          <ac:picMkLst>
            <pc:docMk/>
            <pc:sldMk cId="2056174949" sldId="300"/>
            <ac:picMk id="13" creationId="{EA12620C-5227-EEE9-AB32-599297908581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2:50.645" v="39" actId="1076"/>
          <ac:picMkLst>
            <pc:docMk/>
            <pc:sldMk cId="2056174949" sldId="300"/>
            <ac:picMk id="19" creationId="{29DF3B18-6255-B0BD-B6E4-84D688CE800D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0:01.139" v="34" actId="1076"/>
          <ac:picMkLst>
            <pc:docMk/>
            <pc:sldMk cId="2056174949" sldId="300"/>
            <ac:picMk id="22" creationId="{980BC957-63DF-BF31-5B84-8490379BFFDC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3:06.849" v="48" actId="1076"/>
          <ac:picMkLst>
            <pc:docMk/>
            <pc:sldMk cId="2056174949" sldId="300"/>
            <ac:picMk id="23" creationId="{90E84D36-B241-3B1D-B752-FD30A3C8A35C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2:54.864" v="44" actId="1076"/>
          <ac:picMkLst>
            <pc:docMk/>
            <pc:sldMk cId="2056174949" sldId="300"/>
            <ac:picMk id="27" creationId="{C89C93FA-E564-A564-D1C5-EC4FB363364A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6:07.168" v="101" actId="14100"/>
          <ac:picMkLst>
            <pc:docMk/>
            <pc:sldMk cId="2056174949" sldId="300"/>
            <ac:picMk id="31" creationId="{DDA45217-8786-0423-570A-F26DECDB01D0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0:01.014" v="25" actId="1076"/>
          <ac:picMkLst>
            <pc:docMk/>
            <pc:sldMk cId="2056174949" sldId="300"/>
            <ac:picMk id="35" creationId="{7E4B9D55-F49F-CC6B-AB36-AE985BFF1B5B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0:01.030" v="26" actId="1076"/>
          <ac:picMkLst>
            <pc:docMk/>
            <pc:sldMk cId="2056174949" sldId="300"/>
            <ac:picMk id="37" creationId="{D55CB225-16EA-D5C9-8A04-1025C175F53F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0:01.061" v="27" actId="1076"/>
          <ac:picMkLst>
            <pc:docMk/>
            <pc:sldMk cId="2056174949" sldId="300"/>
            <ac:picMk id="39" creationId="{0E854A78-2DA7-DAD9-7315-2E79E93FFD7E}"/>
          </ac:picMkLst>
        </pc:picChg>
        <pc:picChg chg="mod">
          <ac:chgData name="Surfrider Jeanne Delpierre" userId="S::jdelpierre@surfrider.eu::1bd388c5-1ea9-473d-831d-db8b91482487" providerId="AD" clId="Web-{6907E397-DE89-579E-E5DC-63E030B4665A}" dt="2024-10-30T09:22:50.661" v="40" actId="1076"/>
          <ac:picMkLst>
            <pc:docMk/>
            <pc:sldMk cId="2056174949" sldId="300"/>
            <ac:picMk id="41" creationId="{23D47A18-135B-06CC-A4F5-5CB4E5EB5946}"/>
          </ac:picMkLst>
        </pc:picChg>
      </pc:sldChg>
    </pc:docChg>
  </pc:docChgLst>
  <pc:docChgLst>
    <pc:chgData name="Surfrider Louise Moretti" userId="S::lmoretti@surfrider.eu::7d5febf4-c829-4262-9411-9695f4135cfe" providerId="AD" clId="Web-{FE9125E8-7456-059B-21A5-9321F0BEFE81}"/>
    <pc:docChg chg="mod modSld">
      <pc:chgData name="Surfrider Louise Moretti" userId="S::lmoretti@surfrider.eu::7d5febf4-c829-4262-9411-9695f4135cfe" providerId="AD" clId="Web-{FE9125E8-7456-059B-21A5-9321F0BEFE81}" dt="2023-08-02T15:26:42.450" v="44"/>
      <pc:docMkLst>
        <pc:docMk/>
      </pc:docMkLst>
      <pc:sldChg chg="modCm">
        <pc:chgData name="Surfrider Louise Moretti" userId="S::lmoretti@surfrider.eu::7d5febf4-c829-4262-9411-9695f4135cfe" providerId="AD" clId="Web-{FE9125E8-7456-059B-21A5-9321F0BEFE81}" dt="2023-08-02T15:25:35.370" v="28"/>
        <pc:sldMkLst>
          <pc:docMk/>
          <pc:sldMk cId="0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urfrider Louise Moretti" userId="S::lmoretti@surfrider.eu::7d5febf4-c829-4262-9411-9695f4135cfe" providerId="AD" clId="Web-{FE9125E8-7456-059B-21A5-9321F0BEFE81}" dt="2023-08-02T15:25:35.370" v="28"/>
              <pc2:cmMkLst xmlns:pc2="http://schemas.microsoft.com/office/powerpoint/2019/9/main/command">
                <pc:docMk/>
                <pc:sldMk cId="0" sldId="267"/>
                <pc2:cmMk id="{4586B625-D06C-4EDD-8E04-12E3DEDE788D}"/>
              </pc2:cmMkLst>
            </pc226:cmChg>
          </p:ext>
        </pc:extLst>
      </pc:sldChg>
      <pc:sldChg chg="modSp modCm">
        <pc:chgData name="Surfrider Louise Moretti" userId="S::lmoretti@surfrider.eu::7d5febf4-c829-4262-9411-9695f4135cfe" providerId="AD" clId="Web-{FE9125E8-7456-059B-21A5-9321F0BEFE81}" dt="2023-08-02T15:23:40.898" v="4"/>
        <pc:sldMkLst>
          <pc:docMk/>
          <pc:sldMk cId="2036072042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urfrider Louise Moretti" userId="S::lmoretti@surfrider.eu::7d5febf4-c829-4262-9411-9695f4135cfe" providerId="AD" clId="Web-{FE9125E8-7456-059B-21A5-9321F0BEFE81}" dt="2023-08-02T15:23:40.898" v="4"/>
              <pc2:cmMkLst xmlns:pc2="http://schemas.microsoft.com/office/powerpoint/2019/9/main/command">
                <pc:docMk/>
                <pc:sldMk cId="2036072042" sldId="269"/>
                <pc2:cmMk id="{AA820C48-9D81-4774-9C45-D25CFC6724F8}"/>
              </pc2:cmMkLst>
            </pc226:cmChg>
          </p:ext>
        </pc:extLst>
      </pc:sldChg>
      <pc:sldChg chg="modSp modCm">
        <pc:chgData name="Surfrider Louise Moretti" userId="S::lmoretti@surfrider.eu::7d5febf4-c829-4262-9411-9695f4135cfe" providerId="AD" clId="Web-{FE9125E8-7456-059B-21A5-9321F0BEFE81}" dt="2023-08-02T15:26:42.450" v="44"/>
        <pc:sldMkLst>
          <pc:docMk/>
          <pc:sldMk cId="1278718762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urfrider Louise Moretti" userId="S::lmoretti@surfrider.eu::7d5febf4-c829-4262-9411-9695f4135cfe" providerId="AD" clId="Web-{FE9125E8-7456-059B-21A5-9321F0BEFE81}" dt="2023-08-02T15:26:42.450" v="44"/>
              <pc2:cmMkLst xmlns:pc2="http://schemas.microsoft.com/office/powerpoint/2019/9/main/command">
                <pc:docMk/>
                <pc:sldMk cId="1278718762" sldId="276"/>
                <pc2:cmMk id="{24A79428-6156-491D-A70E-74BEA5EAF8A1}"/>
              </pc2:cmMkLst>
            </pc226:cmChg>
          </p:ext>
        </pc:extLst>
      </pc:sldChg>
      <pc:sldChg chg="modSp">
        <pc:chgData name="Surfrider Louise Moretti" userId="S::lmoretti@surfrider.eu::7d5febf4-c829-4262-9411-9695f4135cfe" providerId="AD" clId="Web-{FE9125E8-7456-059B-21A5-9321F0BEFE81}" dt="2023-08-02T15:25:31.354" v="27" actId="1076"/>
        <pc:sldMkLst>
          <pc:docMk/>
          <pc:sldMk cId="1645730790" sldId="287"/>
        </pc:sldMkLst>
      </pc:sldChg>
      <pc:sldChg chg="modCm">
        <pc:chgData name="Surfrider Louise Moretti" userId="S::lmoretti@surfrider.eu::7d5febf4-c829-4262-9411-9695f4135cfe" providerId="AD" clId="Web-{FE9125E8-7456-059B-21A5-9321F0BEFE81}" dt="2023-08-02T15:26:14.840" v="30"/>
        <pc:sldMkLst>
          <pc:docMk/>
          <pc:sldMk cId="1914551785" sldId="2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urfrider Louise Moretti" userId="S::lmoretti@surfrider.eu::7d5febf4-c829-4262-9411-9695f4135cfe" providerId="AD" clId="Web-{FE9125E8-7456-059B-21A5-9321F0BEFE81}" dt="2023-08-02T15:26:14.840" v="30"/>
              <pc2:cmMkLst xmlns:pc2="http://schemas.microsoft.com/office/powerpoint/2019/9/main/command">
                <pc:docMk/>
                <pc:sldMk cId="1914551785" sldId="295"/>
                <pc2:cmMk id="{70B00EBB-AA44-41BF-9ECF-20F20FBAE695}"/>
              </pc2:cmMkLst>
              <pc226:cmRplyChg chg="add">
                <pc226:chgData name="Surfrider Louise Moretti" userId="S::lmoretti@surfrider.eu::7d5febf4-c829-4262-9411-9695f4135cfe" providerId="AD" clId="Web-{FE9125E8-7456-059B-21A5-9321F0BEFE81}" dt="2023-08-02T15:26:14.840" v="30"/>
                <pc2:cmRplyMkLst xmlns:pc2="http://schemas.microsoft.com/office/powerpoint/2019/9/main/command">
                  <pc:docMk/>
                  <pc:sldMk cId="1914551785" sldId="295"/>
                  <pc2:cmMk id="{70B00EBB-AA44-41BF-9ECF-20F20FBAE695}"/>
                  <pc2:cmRplyMk id="{9A8A94B8-02AE-42B3-9B6B-7F1D95515D3E}"/>
                </pc2:cmRplyMkLst>
              </pc226:cmRplyChg>
            </pc226:cmChg>
          </p:ext>
        </pc:extLst>
      </pc:sldChg>
    </pc:docChg>
  </pc:docChgLst>
  <pc:docChgLst>
    <pc:chgData name="Surfrider Laura Gauvrit" userId="S::lgauvrit@surfrider.eu::9e3b4a7f-f4f2-423d-a48e-d5461a7a81d3" providerId="AD" clId="Web-{A0C11E42-9CD1-03C5-6EBD-4E2B277C301B}"/>
    <pc:docChg chg="modSld">
      <pc:chgData name="Surfrider Laura Gauvrit" userId="S::lgauvrit@surfrider.eu::9e3b4a7f-f4f2-423d-a48e-d5461a7a81d3" providerId="AD" clId="Web-{A0C11E42-9CD1-03C5-6EBD-4E2B277C301B}" dt="2024-03-21T16:05:47.672" v="7" actId="20577"/>
      <pc:docMkLst>
        <pc:docMk/>
      </pc:docMkLst>
      <pc:sldChg chg="modSp">
        <pc:chgData name="Surfrider Laura Gauvrit" userId="S::lgauvrit@surfrider.eu::9e3b4a7f-f4f2-423d-a48e-d5461a7a81d3" providerId="AD" clId="Web-{A0C11E42-9CD1-03C5-6EBD-4E2B277C301B}" dt="2024-03-21T16:04:43.999" v="0" actId="20577"/>
        <pc:sldMkLst>
          <pc:docMk/>
          <pc:sldMk cId="2056174949" sldId="300"/>
        </pc:sldMkLst>
      </pc:sldChg>
      <pc:sldChg chg="modSp">
        <pc:chgData name="Surfrider Laura Gauvrit" userId="S::lgauvrit@surfrider.eu::9e3b4a7f-f4f2-423d-a48e-d5461a7a81d3" providerId="AD" clId="Web-{A0C11E42-9CD1-03C5-6EBD-4E2B277C301B}" dt="2024-03-21T16:05:16.015" v="1" actId="20577"/>
        <pc:sldMkLst>
          <pc:docMk/>
          <pc:sldMk cId="89703303" sldId="303"/>
        </pc:sldMkLst>
      </pc:sldChg>
      <pc:sldChg chg="modSp">
        <pc:chgData name="Surfrider Laura Gauvrit" userId="S::lgauvrit@surfrider.eu::9e3b4a7f-f4f2-423d-a48e-d5461a7a81d3" providerId="AD" clId="Web-{A0C11E42-9CD1-03C5-6EBD-4E2B277C301B}" dt="2024-03-21T16:05:47.672" v="7" actId="20577"/>
        <pc:sldMkLst>
          <pc:docMk/>
          <pc:sldMk cId="3117201268" sldId="304"/>
        </pc:sldMkLst>
      </pc:sldChg>
    </pc:docChg>
  </pc:docChgLst>
  <pc:docChgLst>
    <pc:chgData name="Surfrider Louise Moretti" userId="S::lmoretti@surfrider.eu::7d5febf4-c829-4262-9411-9695f4135cfe" providerId="AD" clId="Web-{D3BA5F63-E1EF-01B8-DE6F-AD44E846C49D}"/>
    <pc:docChg chg="modSld">
      <pc:chgData name="Surfrider Louise Moretti" userId="S::lmoretti@surfrider.eu::7d5febf4-c829-4262-9411-9695f4135cfe" providerId="AD" clId="Web-{D3BA5F63-E1EF-01B8-DE6F-AD44E846C49D}" dt="2023-09-06T10:39:24.349" v="2" actId="20577"/>
      <pc:docMkLst>
        <pc:docMk/>
      </pc:docMkLst>
      <pc:sldChg chg="modSp">
        <pc:chgData name="Surfrider Louise Moretti" userId="S::lmoretti@surfrider.eu::7d5febf4-c829-4262-9411-9695f4135cfe" providerId="AD" clId="Web-{D3BA5F63-E1EF-01B8-DE6F-AD44E846C49D}" dt="2023-09-06T10:39:24.349" v="2" actId="20577"/>
        <pc:sldMkLst>
          <pc:docMk/>
          <pc:sldMk cId="2178011273" sldId="282"/>
        </pc:sldMkLst>
      </pc:sldChg>
    </pc:docChg>
  </pc:docChgLst>
  <pc:docChgLst>
    <pc:chgData name="Surfrider Thaïs Lamour" userId="S::tlamour@surfrider.eu::8c2635b4-c13f-4af8-b5af-0530b1e46018" providerId="AD" clId="Web-{B316C9AF-C9CE-3EB4-4228-3385221077CF}"/>
    <pc:docChg chg="modSld">
      <pc:chgData name="Surfrider Thaïs Lamour" userId="S::tlamour@surfrider.eu::8c2635b4-c13f-4af8-b5af-0530b1e46018" providerId="AD" clId="Web-{B316C9AF-C9CE-3EB4-4228-3385221077CF}" dt="2024-11-06T11:06:43.683" v="39" actId="20577"/>
      <pc:docMkLst>
        <pc:docMk/>
      </pc:docMkLst>
      <pc:sldChg chg="modSp">
        <pc:chgData name="Surfrider Thaïs Lamour" userId="S::tlamour@surfrider.eu::8c2635b4-c13f-4af8-b5af-0530b1e46018" providerId="AD" clId="Web-{B316C9AF-C9CE-3EB4-4228-3385221077CF}" dt="2024-11-06T10:53:38.715" v="13" actId="14100"/>
        <pc:sldMkLst>
          <pc:docMk/>
          <pc:sldMk cId="2178011273" sldId="282"/>
        </pc:sldMkLst>
        <pc:spChg chg="mod">
          <ac:chgData name="Surfrider Thaïs Lamour" userId="S::tlamour@surfrider.eu::8c2635b4-c13f-4af8-b5af-0530b1e46018" providerId="AD" clId="Web-{B316C9AF-C9CE-3EB4-4228-3385221077CF}" dt="2024-11-06T10:53:38.715" v="13" actId="14100"/>
          <ac:spMkLst>
            <pc:docMk/>
            <pc:sldMk cId="2178011273" sldId="282"/>
            <ac:spMk id="7" creationId="{F9EC867A-0FEF-E520-5B87-411DBB81AB5D}"/>
          </ac:spMkLst>
        </pc:spChg>
        <pc:picChg chg="mod">
          <ac:chgData name="Surfrider Thaïs Lamour" userId="S::tlamour@surfrider.eu::8c2635b4-c13f-4af8-b5af-0530b1e46018" providerId="AD" clId="Web-{B316C9AF-C9CE-3EB4-4228-3385221077CF}" dt="2024-11-06T10:53:35.575" v="12" actId="1076"/>
          <ac:picMkLst>
            <pc:docMk/>
            <pc:sldMk cId="2178011273" sldId="282"/>
            <ac:picMk id="6" creationId="{F69CCD83-7BA7-5AC0-51FF-86285711BF0B}"/>
          </ac:picMkLst>
        </pc:picChg>
      </pc:sldChg>
      <pc:sldChg chg="modSp">
        <pc:chgData name="Surfrider Thaïs Lamour" userId="S::tlamour@surfrider.eu::8c2635b4-c13f-4af8-b5af-0530b1e46018" providerId="AD" clId="Web-{B316C9AF-C9CE-3EB4-4228-3385221077CF}" dt="2024-11-06T10:59:39.620" v="27" actId="20577"/>
        <pc:sldMkLst>
          <pc:docMk/>
          <pc:sldMk cId="1899224090" sldId="299"/>
        </pc:sldMkLst>
        <pc:spChg chg="mod">
          <ac:chgData name="Surfrider Thaïs Lamour" userId="S::tlamour@surfrider.eu::8c2635b4-c13f-4af8-b5af-0530b1e46018" providerId="AD" clId="Web-{B316C9AF-C9CE-3EB4-4228-3385221077CF}" dt="2024-11-06T10:59:39.620" v="27" actId="20577"/>
          <ac:spMkLst>
            <pc:docMk/>
            <pc:sldMk cId="1899224090" sldId="299"/>
            <ac:spMk id="15" creationId="{962F7B79-740B-D00D-C59A-A20405182D51}"/>
          </ac:spMkLst>
        </pc:spChg>
      </pc:sldChg>
      <pc:sldChg chg="modSp">
        <pc:chgData name="Surfrider Thaïs Lamour" userId="S::tlamour@surfrider.eu::8c2635b4-c13f-4af8-b5af-0530b1e46018" providerId="AD" clId="Web-{B316C9AF-C9CE-3EB4-4228-3385221077CF}" dt="2024-11-06T11:06:43.683" v="39" actId="20577"/>
        <pc:sldMkLst>
          <pc:docMk/>
          <pc:sldMk cId="1459525969" sldId="309"/>
        </pc:sldMkLst>
        <pc:spChg chg="mod">
          <ac:chgData name="Surfrider Thaïs Lamour" userId="S::tlamour@surfrider.eu::8c2635b4-c13f-4af8-b5af-0530b1e46018" providerId="AD" clId="Web-{B316C9AF-C9CE-3EB4-4228-3385221077CF}" dt="2024-11-06T11:06:43.683" v="39" actId="20577"/>
          <ac:spMkLst>
            <pc:docMk/>
            <pc:sldMk cId="1459525969" sldId="309"/>
            <ac:spMk id="8" creationId="{049D3282-8CD9-C483-EE0E-DEE4E133EC2B}"/>
          </ac:spMkLst>
        </pc:spChg>
      </pc:sldChg>
      <pc:sldChg chg="addSp delSp modSp">
        <pc:chgData name="Surfrider Thaïs Lamour" userId="S::tlamour@surfrider.eu::8c2635b4-c13f-4af8-b5af-0530b1e46018" providerId="AD" clId="Web-{B316C9AF-C9CE-3EB4-4228-3385221077CF}" dt="2024-11-06T10:53:52.950" v="16"/>
        <pc:sldMkLst>
          <pc:docMk/>
          <pc:sldMk cId="2247526927" sldId="310"/>
        </pc:sldMkLst>
        <pc:spChg chg="del">
          <ac:chgData name="Surfrider Thaïs Lamour" userId="S::tlamour@surfrider.eu::8c2635b4-c13f-4af8-b5af-0530b1e46018" providerId="AD" clId="Web-{B316C9AF-C9CE-3EB4-4228-3385221077CF}" dt="2024-11-06T10:53:47.981" v="14"/>
          <ac:spMkLst>
            <pc:docMk/>
            <pc:sldMk cId="2247526927" sldId="310"/>
            <ac:spMk id="6" creationId="{D7E4B765-7AC0-468A-DDDF-4D04460AA065}"/>
          </ac:spMkLst>
        </pc:spChg>
        <pc:spChg chg="add">
          <ac:chgData name="Surfrider Thaïs Lamour" userId="S::tlamour@surfrider.eu::8c2635b4-c13f-4af8-b5af-0530b1e46018" providerId="AD" clId="Web-{B316C9AF-C9CE-3EB4-4228-3385221077CF}" dt="2024-11-06T10:53:52.950" v="16"/>
          <ac:spMkLst>
            <pc:docMk/>
            <pc:sldMk cId="2247526927" sldId="310"/>
            <ac:spMk id="8" creationId="{F16F5985-F90E-C019-822C-9A0FB498926E}"/>
          </ac:spMkLst>
        </pc:spChg>
        <pc:picChg chg="mod">
          <ac:chgData name="Surfrider Thaïs Lamour" userId="S::tlamour@surfrider.eu::8c2635b4-c13f-4af8-b5af-0530b1e46018" providerId="AD" clId="Web-{B316C9AF-C9CE-3EB4-4228-3385221077CF}" dt="2024-11-06T10:53:52.763" v="15" actId="1076"/>
          <ac:picMkLst>
            <pc:docMk/>
            <pc:sldMk cId="2247526927" sldId="310"/>
            <ac:picMk id="5" creationId="{965988DC-1B9F-8A51-BA0F-DE8510948B7B}"/>
          </ac:picMkLst>
        </pc:picChg>
      </pc:sldChg>
      <pc:sldChg chg="modSp">
        <pc:chgData name="Surfrider Thaïs Lamour" userId="S::tlamour@surfrider.eu::8c2635b4-c13f-4af8-b5af-0530b1e46018" providerId="AD" clId="Web-{B316C9AF-C9CE-3EB4-4228-3385221077CF}" dt="2024-11-06T10:57:46.460" v="23" actId="1076"/>
        <pc:sldMkLst>
          <pc:docMk/>
          <pc:sldMk cId="2840888876" sldId="315"/>
        </pc:sldMkLst>
        <pc:spChg chg="mod">
          <ac:chgData name="Surfrider Thaïs Lamour" userId="S::tlamour@surfrider.eu::8c2635b4-c13f-4af8-b5af-0530b1e46018" providerId="AD" clId="Web-{B316C9AF-C9CE-3EB4-4228-3385221077CF}" dt="2024-11-06T10:57:46.460" v="23" actId="1076"/>
          <ac:spMkLst>
            <pc:docMk/>
            <pc:sldMk cId="2840888876" sldId="315"/>
            <ac:spMk id="3" creationId="{26E3F5F0-77DF-D606-76E6-6885F514E28A}"/>
          </ac:spMkLst>
        </pc:spChg>
        <pc:spChg chg="mod">
          <ac:chgData name="Surfrider Thaïs Lamour" userId="S::tlamour@surfrider.eu::8c2635b4-c13f-4af8-b5af-0530b1e46018" providerId="AD" clId="Web-{B316C9AF-C9CE-3EB4-4228-3385221077CF}" dt="2024-11-06T10:57:36.054" v="21" actId="1076"/>
          <ac:spMkLst>
            <pc:docMk/>
            <pc:sldMk cId="2840888876" sldId="315"/>
            <ac:spMk id="27" creationId="{1654A737-54D3-E3E2-98DA-E76328991860}"/>
          </ac:spMkLst>
        </pc:spChg>
        <pc:spChg chg="mod">
          <ac:chgData name="Surfrider Thaïs Lamour" userId="S::tlamour@surfrider.eu::8c2635b4-c13f-4af8-b5af-0530b1e46018" providerId="AD" clId="Web-{B316C9AF-C9CE-3EB4-4228-3385221077CF}" dt="2024-11-06T10:57:23.958" v="20" actId="1076"/>
          <ac:spMkLst>
            <pc:docMk/>
            <pc:sldMk cId="2840888876" sldId="315"/>
            <ac:spMk id="29" creationId="{B026D0D8-CFBA-B689-456C-6A30E2B849B2}"/>
          </ac:spMkLst>
        </pc:spChg>
        <pc:spChg chg="mod">
          <ac:chgData name="Surfrider Thaïs Lamour" userId="S::tlamour@surfrider.eu::8c2635b4-c13f-4af8-b5af-0530b1e46018" providerId="AD" clId="Web-{B316C9AF-C9CE-3EB4-4228-3385221077CF}" dt="2024-11-06T10:57:07.348" v="17" actId="1076"/>
          <ac:spMkLst>
            <pc:docMk/>
            <pc:sldMk cId="2840888876" sldId="315"/>
            <ac:spMk id="52" creationId="{6227EE41-478B-0F00-D3D4-7FC4DC8C02E1}"/>
          </ac:spMkLst>
        </pc:spChg>
      </pc:sldChg>
    </pc:docChg>
  </pc:docChgLst>
  <pc:docChgLst>
    <pc:chgData name="Surfrider Thaïs Lamour" userId="S::tlamour@surfrider.eu::8c2635b4-c13f-4af8-b5af-0530b1e46018" providerId="AD" clId="Web-{BABE7DA9-7A80-6C1A-E523-1B1B94390812}"/>
    <pc:docChg chg="modSld">
      <pc:chgData name="Surfrider Thaïs Lamour" userId="S::tlamour@surfrider.eu::8c2635b4-c13f-4af8-b5af-0530b1e46018" providerId="AD" clId="Web-{BABE7DA9-7A80-6C1A-E523-1B1B94390812}" dt="2024-03-25T08:48:49.108" v="14" actId="20577"/>
      <pc:docMkLst>
        <pc:docMk/>
      </pc:docMkLst>
      <pc:sldChg chg="addCm">
        <pc:chgData name="Surfrider Thaïs Lamour" userId="S::tlamour@surfrider.eu::8c2635b4-c13f-4af8-b5af-0530b1e46018" providerId="AD" clId="Web-{BABE7DA9-7A80-6C1A-E523-1B1B94390812}" dt="2024-03-25T08:40:28.122" v="2"/>
        <pc:sldMkLst>
          <pc:docMk/>
          <pc:sldMk cId="3142215528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Thaïs Lamour" userId="S::tlamour@surfrider.eu::8c2635b4-c13f-4af8-b5af-0530b1e46018" providerId="AD" clId="Web-{BABE7DA9-7A80-6C1A-E523-1B1B94390812}" dt="2024-03-25T08:40:28.122" v="2"/>
              <pc2:cmMkLst xmlns:pc2="http://schemas.microsoft.com/office/powerpoint/2019/9/main/command">
                <pc:docMk/>
                <pc:sldMk cId="3142215528" sldId="274"/>
                <pc2:cmMk id="{00B6437A-AD70-420F-917F-D32687AEF71D}"/>
              </pc2:cmMkLst>
            </pc226:cmChg>
          </p:ext>
        </pc:extLst>
      </pc:sldChg>
      <pc:sldChg chg="addCm">
        <pc:chgData name="Surfrider Thaïs Lamour" userId="S::tlamour@surfrider.eu::8c2635b4-c13f-4af8-b5af-0530b1e46018" providerId="AD" clId="Web-{BABE7DA9-7A80-6C1A-E523-1B1B94390812}" dt="2024-03-25T08:38:13.258" v="1"/>
        <pc:sldMkLst>
          <pc:docMk/>
          <pc:sldMk cId="1899224090" sldId="2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Thaïs Lamour" userId="S::tlamour@surfrider.eu::8c2635b4-c13f-4af8-b5af-0530b1e46018" providerId="AD" clId="Web-{BABE7DA9-7A80-6C1A-E523-1B1B94390812}" dt="2024-03-25T08:38:13.258" v="1"/>
              <pc2:cmMkLst xmlns:pc2="http://schemas.microsoft.com/office/powerpoint/2019/9/main/command">
                <pc:docMk/>
                <pc:sldMk cId="1899224090" sldId="299"/>
                <pc2:cmMk id="{1D54236C-C818-48D6-9DEC-73ECA2DA1EB6}"/>
              </pc2:cmMkLst>
            </pc226:cmChg>
          </p:ext>
        </pc:extLst>
      </pc:sldChg>
      <pc:sldChg chg="modSp">
        <pc:chgData name="Surfrider Thaïs Lamour" userId="S::tlamour@surfrider.eu::8c2635b4-c13f-4af8-b5af-0530b1e46018" providerId="AD" clId="Web-{BABE7DA9-7A80-6C1A-E523-1B1B94390812}" dt="2024-03-25T08:48:49.108" v="14" actId="20577"/>
        <pc:sldMkLst>
          <pc:docMk/>
          <pc:sldMk cId="89703303" sldId="303"/>
        </pc:sldMkLst>
      </pc:sldChg>
      <pc:sldChg chg="addCm">
        <pc:chgData name="Surfrider Thaïs Lamour" userId="S::tlamour@surfrider.eu::8c2635b4-c13f-4af8-b5af-0530b1e46018" providerId="AD" clId="Web-{BABE7DA9-7A80-6C1A-E523-1B1B94390812}" dt="2024-03-25T08:37:27.898" v="0"/>
        <pc:sldMkLst>
          <pc:docMk/>
          <pc:sldMk cId="1155985321" sldId="3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Thaïs Lamour" userId="S::tlamour@surfrider.eu::8c2635b4-c13f-4af8-b5af-0530b1e46018" providerId="AD" clId="Web-{BABE7DA9-7A80-6C1A-E523-1B1B94390812}" dt="2024-03-25T08:37:27.898" v="0"/>
              <pc2:cmMkLst xmlns:pc2="http://schemas.microsoft.com/office/powerpoint/2019/9/main/command">
                <pc:docMk/>
                <pc:sldMk cId="1155985321" sldId="306"/>
                <pc2:cmMk id="{E5797D24-0899-4F12-A96F-63F5ACD8748A}"/>
              </pc2:cmMkLst>
            </pc226:cmChg>
          </p:ext>
        </pc:extLst>
      </pc:sldChg>
    </pc:docChg>
  </pc:docChgLst>
  <pc:docChgLst>
    <pc:chgData name="Surfrider Laura Gauvrit" userId="S::lgauvrit@surfrider.eu::9e3b4a7f-f4f2-423d-a48e-d5461a7a81d3" providerId="AD" clId="Web-{44BC62B3-F1CB-3AB6-05D9-DB909550AB26}"/>
    <pc:docChg chg="">
      <pc:chgData name="Surfrider Laura Gauvrit" userId="S::lgauvrit@surfrider.eu::9e3b4a7f-f4f2-423d-a48e-d5461a7a81d3" providerId="AD" clId="Web-{44BC62B3-F1CB-3AB6-05D9-DB909550AB26}" dt="2023-08-02T15:25:42.527" v="0"/>
      <pc:docMkLst>
        <pc:docMk/>
      </pc:docMkLst>
      <pc:sldChg chg="addCm">
        <pc:chgData name="Surfrider Laura Gauvrit" userId="S::lgauvrit@surfrider.eu::9e3b4a7f-f4f2-423d-a48e-d5461a7a81d3" providerId="AD" clId="Web-{44BC62B3-F1CB-3AB6-05D9-DB909550AB26}" dt="2023-08-02T15:25:42.527" v="0"/>
        <pc:sldMkLst>
          <pc:docMk/>
          <pc:sldMk cId="3984023758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Laura Gauvrit" userId="S::lgauvrit@surfrider.eu::9e3b4a7f-f4f2-423d-a48e-d5461a7a81d3" providerId="AD" clId="Web-{44BC62B3-F1CB-3AB6-05D9-DB909550AB26}" dt="2023-08-02T15:25:42.527" v="0"/>
              <pc2:cmMkLst xmlns:pc2="http://schemas.microsoft.com/office/powerpoint/2019/9/main/command">
                <pc:docMk/>
                <pc:sldMk cId="3984023758" sldId="283"/>
                <pc2:cmMk id="{1649C354-099F-4509-8D2A-B4E5A8190598}"/>
              </pc2:cmMkLst>
            </pc226:cmChg>
          </p:ext>
        </pc:extLst>
      </pc:sldChg>
    </pc:docChg>
  </pc:docChgLst>
  <pc:docChgLst>
    <pc:chgData name="Surfrider Louise Moretti" userId="S::lmoretti@surfrider.eu::7d5febf4-c829-4262-9411-9695f4135cfe" providerId="AD" clId="Web-{8B362EA3-784B-96BC-E357-6AB439597EF1}"/>
    <pc:docChg chg="modSld addMainMaster delMainMaster">
      <pc:chgData name="Surfrider Louise Moretti" userId="S::lmoretti@surfrider.eu::7d5febf4-c829-4262-9411-9695f4135cfe" providerId="AD" clId="Web-{8B362EA3-784B-96BC-E357-6AB439597EF1}" dt="2023-08-23T14:32:17.175" v="68" actId="20577"/>
      <pc:docMkLst>
        <pc:docMk/>
      </pc:docMkLst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1556863605" sldId="257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9026642" sldId="258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2874784852" sldId="263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732095296" sldId="265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0" sldId="267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2036072042" sldId="269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491895185" sldId="271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1506646240" sldId="272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629943001" sldId="273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142215528" sldId="274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1278718762" sldId="276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2153756473" sldId="277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317719478" sldId="278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896662715" sldId="279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2515222583" sldId="280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461677859" sldId="281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2178011273" sldId="282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984023758" sldId="283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2516513730" sldId="284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2042890434" sldId="285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2378249039" sldId="286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7:26.920" v="43" actId="20577"/>
        <pc:sldMkLst>
          <pc:docMk/>
          <pc:sldMk cId="1645730790" sldId="287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8:28.828" v="47" actId="20577"/>
        <pc:sldMkLst>
          <pc:docMk/>
          <pc:sldMk cId="477153784" sldId="288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2515461865" sldId="289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237710577" sldId="290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633514278" sldId="291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1682880371" sldId="294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1914551785" sldId="295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319249902" sldId="296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548014246" sldId="297"/>
        </pc:sldMkLst>
      </pc:sldChg>
      <pc:sldChg chg="mod modClrScheme chgLayout">
        <pc:chgData name="Surfrider Louise Moretti" userId="S::lmoretti@surfrider.eu::7d5febf4-c829-4262-9411-9695f4135cfe" providerId="AD" clId="Web-{8B362EA3-784B-96BC-E357-6AB439597EF1}" dt="2023-08-23T13:06:31.590" v="22"/>
        <pc:sldMkLst>
          <pc:docMk/>
          <pc:sldMk cId="3660439110" sldId="298"/>
        </pc:sldMkLst>
      </pc:sldChg>
      <pc:sldChg chg="modSp mod modClrScheme chgLayout">
        <pc:chgData name="Surfrider Louise Moretti" userId="S::lmoretti@surfrider.eu::7d5febf4-c829-4262-9411-9695f4135cfe" providerId="AD" clId="Web-{8B362EA3-784B-96BC-E357-6AB439597EF1}" dt="2023-08-23T14:32:17.175" v="68" actId="20577"/>
        <pc:sldMkLst>
          <pc:docMk/>
          <pc:sldMk cId="1899224090" sldId="299"/>
        </pc:sldMkLst>
      </pc:sldChg>
      <pc:sldMasterChg chg="del delSldLayout">
        <pc:chgData name="Surfrider Louise Moretti" userId="S::lmoretti@surfrider.eu::7d5febf4-c829-4262-9411-9695f4135cfe" providerId="AD" clId="Web-{8B362EA3-784B-96BC-E357-6AB439597EF1}" dt="2023-08-23T13:06:31.590" v="22"/>
        <pc:sldMasterMkLst>
          <pc:docMk/>
          <pc:sldMasterMk cId="1523511522" sldId="2147483648"/>
        </pc:sldMasterMkLst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1074126124" sldId="2147483649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2625205150" sldId="2147483650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554828279" sldId="2147483651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347722424" sldId="2147483652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2110194248" sldId="2147483653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2609618220" sldId="2147483654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2904516945" sldId="2147483655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577925880" sldId="2147483656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701810751" sldId="2147483657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1030098466" sldId="2147483658"/>
          </pc:sldLayoutMkLst>
        </pc:sldLayoutChg>
        <pc:sldLayoutChg chg="del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523511522" sldId="2147483648"/>
            <pc:sldLayoutMk cId="1863951563" sldId="2147483659"/>
          </pc:sldLayoutMkLst>
        </pc:sldLayoutChg>
      </pc:sldMasterChg>
      <pc:sldMasterChg chg="add addSldLayout modSldLayout">
        <pc:chgData name="Surfrider Louise Moretti" userId="S::lmoretti@surfrider.eu::7d5febf4-c829-4262-9411-9695f4135cfe" providerId="AD" clId="Web-{8B362EA3-784B-96BC-E357-6AB439597EF1}" dt="2023-08-23T13:06:31.590" v="22"/>
        <pc:sldMasterMkLst>
          <pc:docMk/>
          <pc:sldMasterMk cId="1954325829" sldId="2147483660"/>
        </pc:sldMasterMkLst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3813893051" sldId="2147483661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4293421086" sldId="2147483662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3247710276" sldId="2147483663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501116942" sldId="2147483664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3918033186" sldId="2147483665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1088769150" sldId="2147483666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568581349" sldId="2147483667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3664083012" sldId="2147483668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4043396599" sldId="2147483669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1456997936" sldId="2147483670"/>
          </pc:sldLayoutMkLst>
        </pc:sldLayoutChg>
        <pc:sldLayoutChg chg="add mod replId">
          <pc:chgData name="Surfrider Louise Moretti" userId="S::lmoretti@surfrider.eu::7d5febf4-c829-4262-9411-9695f4135cfe" providerId="AD" clId="Web-{8B362EA3-784B-96BC-E357-6AB439597EF1}" dt="2023-08-23T13:06:31.590" v="22"/>
          <pc:sldLayoutMkLst>
            <pc:docMk/>
            <pc:sldMasterMk cId="1954325829" sldId="2147483660"/>
            <pc:sldLayoutMk cId="79792517" sldId="2147483671"/>
          </pc:sldLayoutMkLst>
        </pc:sldLayoutChg>
      </pc:sldMasterChg>
    </pc:docChg>
  </pc:docChgLst>
  <pc:docChgLst>
    <pc:chgData name="Surfrider Laura Gauvrit" userId="S::lgauvrit@surfrider.eu::9e3b4a7f-f4f2-423d-a48e-d5461a7a81d3" providerId="AD" clId="Web-{8A128269-07B4-5717-015C-607A2DDD1F0D}"/>
    <pc:docChg chg="mod addSld delSld modSld">
      <pc:chgData name="Surfrider Laura Gauvrit" userId="S::lgauvrit@surfrider.eu::9e3b4a7f-f4f2-423d-a48e-d5461a7a81d3" providerId="AD" clId="Web-{8A128269-07B4-5717-015C-607A2DDD1F0D}" dt="2023-08-02T15:04:16.023" v="192"/>
      <pc:docMkLst>
        <pc:docMk/>
      </pc:docMkLst>
      <pc:sldChg chg="addSp delSp modSp add del addCm">
        <pc:chgData name="Surfrider Laura Gauvrit" userId="S::lgauvrit@surfrider.eu::9e3b4a7f-f4f2-423d-a48e-d5461a7a81d3" providerId="AD" clId="Web-{8A128269-07B4-5717-015C-607A2DDD1F0D}" dt="2023-08-02T14:58:47.388" v="38"/>
        <pc:sldMkLst>
          <pc:docMk/>
          <pc:sldMk cId="0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Laura Gauvrit" userId="S::lgauvrit@surfrider.eu::9e3b4a7f-f4f2-423d-a48e-d5461a7a81d3" providerId="AD" clId="Web-{8A128269-07B4-5717-015C-607A2DDD1F0D}" dt="2023-08-02T14:58:47.388" v="38"/>
              <pc2:cmMkLst xmlns:pc2="http://schemas.microsoft.com/office/powerpoint/2019/9/main/command">
                <pc:docMk/>
                <pc:sldMk cId="0" sldId="267"/>
                <pc2:cmMk id="{4586B625-D06C-4EDD-8E04-12E3DEDE788D}"/>
              </pc2:cmMkLst>
            </pc226:cmChg>
          </p:ext>
        </pc:extLst>
      </pc:sldChg>
      <pc:sldChg chg="addCm">
        <pc:chgData name="Surfrider Laura Gauvrit" userId="S::lgauvrit@surfrider.eu::9e3b4a7f-f4f2-423d-a48e-d5461a7a81d3" providerId="AD" clId="Web-{8A128269-07B4-5717-015C-607A2DDD1F0D}" dt="2023-08-02T14:52:26.735" v="1"/>
        <pc:sldMkLst>
          <pc:docMk/>
          <pc:sldMk cId="2036072042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Laura Gauvrit" userId="S::lgauvrit@surfrider.eu::9e3b4a7f-f4f2-423d-a48e-d5461a7a81d3" providerId="AD" clId="Web-{8A128269-07B4-5717-015C-607A2DDD1F0D}" dt="2023-08-02T14:52:26.735" v="1"/>
              <pc2:cmMkLst xmlns:pc2="http://schemas.microsoft.com/office/powerpoint/2019/9/main/command">
                <pc:docMk/>
                <pc:sldMk cId="2036072042" sldId="269"/>
                <pc2:cmMk id="{AA820C48-9D81-4774-9C45-D25CFC6724F8}"/>
              </pc2:cmMkLst>
            </pc226:cmChg>
          </p:ext>
        </pc:extLst>
      </pc:sldChg>
      <pc:sldChg chg="addCm">
        <pc:chgData name="Surfrider Laura Gauvrit" userId="S::lgauvrit@surfrider.eu::9e3b4a7f-f4f2-423d-a48e-d5461a7a81d3" providerId="AD" clId="Web-{8A128269-07B4-5717-015C-607A2DDD1F0D}" dt="2023-08-02T15:04:16.023" v="192"/>
        <pc:sldMkLst>
          <pc:docMk/>
          <pc:sldMk cId="1278718762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Laura Gauvrit" userId="S::lgauvrit@surfrider.eu::9e3b4a7f-f4f2-423d-a48e-d5461a7a81d3" providerId="AD" clId="Web-{8A128269-07B4-5717-015C-607A2DDD1F0D}" dt="2023-08-02T15:04:16.023" v="192"/>
              <pc2:cmMkLst xmlns:pc2="http://schemas.microsoft.com/office/powerpoint/2019/9/main/command">
                <pc:docMk/>
                <pc:sldMk cId="1278718762" sldId="276"/>
                <pc2:cmMk id="{24A79428-6156-491D-A70E-74BEA5EAF8A1}"/>
              </pc2:cmMkLst>
            </pc226:cmChg>
          </p:ext>
        </pc:extLst>
      </pc:sldChg>
      <pc:sldChg chg="modSp">
        <pc:chgData name="Surfrider Laura Gauvrit" userId="S::lgauvrit@surfrider.eu::9e3b4a7f-f4f2-423d-a48e-d5461a7a81d3" providerId="AD" clId="Web-{8A128269-07B4-5717-015C-607A2DDD1F0D}" dt="2023-08-02T14:53:14.955" v="6" actId="20577"/>
        <pc:sldMkLst>
          <pc:docMk/>
          <pc:sldMk cId="2178011273" sldId="282"/>
        </pc:sldMkLst>
      </pc:sldChg>
      <pc:sldChg chg="modSp">
        <pc:chgData name="Surfrider Laura Gauvrit" userId="S::lgauvrit@surfrider.eu::9e3b4a7f-f4f2-423d-a48e-d5461a7a81d3" providerId="AD" clId="Web-{8A128269-07B4-5717-015C-607A2DDD1F0D}" dt="2023-08-02T14:55:48.444" v="9" actId="20577"/>
        <pc:sldMkLst>
          <pc:docMk/>
          <pc:sldMk cId="2516513730" sldId="284"/>
        </pc:sldMkLst>
      </pc:sldChg>
      <pc:sldChg chg="modSp">
        <pc:chgData name="Surfrider Laura Gauvrit" userId="S::lgauvrit@surfrider.eu::9e3b4a7f-f4f2-423d-a48e-d5461a7a81d3" providerId="AD" clId="Web-{8A128269-07B4-5717-015C-607A2DDD1F0D}" dt="2023-08-02T15:00:09.406" v="62" actId="20577"/>
        <pc:sldMkLst>
          <pc:docMk/>
          <pc:sldMk cId="2042890434" sldId="285"/>
        </pc:sldMkLst>
      </pc:sldChg>
      <pc:sldChg chg="modSp">
        <pc:chgData name="Surfrider Laura Gauvrit" userId="S::lgauvrit@surfrider.eu::9e3b4a7f-f4f2-423d-a48e-d5461a7a81d3" providerId="AD" clId="Web-{8A128269-07B4-5717-015C-607A2DDD1F0D}" dt="2023-08-02T14:59:31.795" v="52" actId="20577"/>
        <pc:sldMkLst>
          <pc:docMk/>
          <pc:sldMk cId="2378249039" sldId="286"/>
        </pc:sldMkLst>
      </pc:sldChg>
      <pc:sldChg chg="modSp">
        <pc:chgData name="Surfrider Laura Gauvrit" userId="S::lgauvrit@surfrider.eu::9e3b4a7f-f4f2-423d-a48e-d5461a7a81d3" providerId="AD" clId="Web-{8A128269-07B4-5717-015C-607A2DDD1F0D}" dt="2023-08-02T15:00:10.140" v="64" actId="20577"/>
        <pc:sldMkLst>
          <pc:docMk/>
          <pc:sldMk cId="1645730790" sldId="287"/>
        </pc:sldMkLst>
      </pc:sldChg>
      <pc:sldChg chg="modSp">
        <pc:chgData name="Surfrider Laura Gauvrit" userId="S::lgauvrit@surfrider.eu::9e3b4a7f-f4f2-423d-a48e-d5461a7a81d3" providerId="AD" clId="Web-{8A128269-07B4-5717-015C-607A2DDD1F0D}" dt="2023-08-02T15:00:38.876" v="73" actId="20577"/>
        <pc:sldMkLst>
          <pc:docMk/>
          <pc:sldMk cId="477153784" sldId="288"/>
        </pc:sldMkLst>
      </pc:sldChg>
      <pc:sldChg chg="modSp">
        <pc:chgData name="Surfrider Laura Gauvrit" userId="S::lgauvrit@surfrider.eu::9e3b4a7f-f4f2-423d-a48e-d5461a7a81d3" providerId="AD" clId="Web-{8A128269-07B4-5717-015C-607A2DDD1F0D}" dt="2023-08-02T15:01:01.408" v="82" actId="20577"/>
        <pc:sldMkLst>
          <pc:docMk/>
          <pc:sldMk cId="2515461865" sldId="289"/>
        </pc:sldMkLst>
      </pc:sldChg>
      <pc:sldChg chg="addCm">
        <pc:chgData name="Surfrider Laura Gauvrit" userId="S::lgauvrit@surfrider.eu::9e3b4a7f-f4f2-423d-a48e-d5461a7a81d3" providerId="AD" clId="Web-{8A128269-07B4-5717-015C-607A2DDD1F0D}" dt="2023-08-02T15:02:12.941" v="83"/>
        <pc:sldMkLst>
          <pc:docMk/>
          <pc:sldMk cId="1914551785" sldId="2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Laura Gauvrit" userId="S::lgauvrit@surfrider.eu::9e3b4a7f-f4f2-423d-a48e-d5461a7a81d3" providerId="AD" clId="Web-{8A128269-07B4-5717-015C-607A2DDD1F0D}" dt="2023-08-02T15:02:12.941" v="83"/>
              <pc2:cmMkLst xmlns:pc2="http://schemas.microsoft.com/office/powerpoint/2019/9/main/command">
                <pc:docMk/>
                <pc:sldMk cId="1914551785" sldId="295"/>
                <pc2:cmMk id="{70B00EBB-AA44-41BF-9ECF-20F20FBAE695}"/>
              </pc2:cmMkLst>
            </pc226:cmChg>
          </p:ext>
        </pc:extLst>
      </pc:sldChg>
      <pc:sldChg chg="modSp">
        <pc:chgData name="Surfrider Laura Gauvrit" userId="S::lgauvrit@surfrider.eu::9e3b4a7f-f4f2-423d-a48e-d5461a7a81d3" providerId="AD" clId="Web-{8A128269-07B4-5717-015C-607A2DDD1F0D}" dt="2023-08-02T15:03:44.788" v="191" actId="20577"/>
        <pc:sldMkLst>
          <pc:docMk/>
          <pc:sldMk cId="1899224090" sldId="299"/>
        </pc:sldMkLst>
      </pc:sldChg>
    </pc:docChg>
  </pc:docChgLst>
  <pc:docChgLst>
    <pc:chgData name="Surfrider Thaïs Lamour" userId="S::tlamour@surfrider.eu::8c2635b4-c13f-4af8-b5af-0530b1e46018" providerId="AD" clId="Web-{3BCF40CA-7894-C0BB-DD06-56E295B8070B}"/>
    <pc:docChg chg="modSld">
      <pc:chgData name="Surfrider Thaïs Lamour" userId="S::tlamour@surfrider.eu::8c2635b4-c13f-4af8-b5af-0530b1e46018" providerId="AD" clId="Web-{3BCF40CA-7894-C0BB-DD06-56E295B8070B}" dt="2024-07-04T12:10:39.739" v="4" actId="20577"/>
      <pc:docMkLst>
        <pc:docMk/>
      </pc:docMkLst>
      <pc:sldChg chg="modSp">
        <pc:chgData name="Surfrider Thaïs Lamour" userId="S::tlamour@surfrider.eu::8c2635b4-c13f-4af8-b5af-0530b1e46018" providerId="AD" clId="Web-{3BCF40CA-7894-C0BB-DD06-56E295B8070B}" dt="2024-07-04T12:10:39.739" v="4" actId="20577"/>
        <pc:sldMkLst>
          <pc:docMk/>
          <pc:sldMk cId="3142215528" sldId="274"/>
        </pc:sldMkLst>
      </pc:sldChg>
    </pc:docChg>
  </pc:docChgLst>
  <pc:docChgLst>
    <pc:chgData name="Surfrider Laura Gauvrit" userId="S::lgauvrit@surfrider.eu::9e3b4a7f-f4f2-423d-a48e-d5461a7a81d3" providerId="AD" clId="Web-{EFF38C3A-EB49-1544-F5EB-982695DF5125}"/>
    <pc:docChg chg="modSld">
      <pc:chgData name="Surfrider Laura Gauvrit" userId="S::lgauvrit@surfrider.eu::9e3b4a7f-f4f2-423d-a48e-d5461a7a81d3" providerId="AD" clId="Web-{EFF38C3A-EB49-1544-F5EB-982695DF5125}" dt="2023-10-18T10:12:22.509" v="21" actId="20577"/>
      <pc:docMkLst>
        <pc:docMk/>
      </pc:docMkLst>
      <pc:sldChg chg="modSp">
        <pc:chgData name="Surfrider Laura Gauvrit" userId="S::lgauvrit@surfrider.eu::9e3b4a7f-f4f2-423d-a48e-d5461a7a81d3" providerId="AD" clId="Web-{EFF38C3A-EB49-1544-F5EB-982695DF5125}" dt="2023-10-18T10:12:22.509" v="21" actId="20577"/>
        <pc:sldMkLst>
          <pc:docMk/>
          <pc:sldMk cId="2036072042" sldId="269"/>
        </pc:sldMkLst>
      </pc:sldChg>
    </pc:docChg>
  </pc:docChgLst>
  <pc:docChgLst>
    <pc:chgData name="Surfrider Louise Moretti" userId="7d5febf4-c829-4262-9411-9695f4135cfe" providerId="ADAL" clId="{07AB737F-8520-4FC2-9BCC-880A5132CC15}"/>
    <pc:docChg chg="undo custSel modSld sldOrd">
      <pc:chgData name="Surfrider Louise Moretti" userId="7d5febf4-c829-4262-9411-9695f4135cfe" providerId="ADAL" clId="{07AB737F-8520-4FC2-9BCC-880A5132CC15}" dt="2024-03-25T14:02:34.563" v="197" actId="20577"/>
      <pc:docMkLst>
        <pc:docMk/>
      </pc:docMkLst>
      <pc:sldChg chg="ord">
        <pc:chgData name="Surfrider Louise Moretti" userId="7d5febf4-c829-4262-9411-9695f4135cfe" providerId="ADAL" clId="{07AB737F-8520-4FC2-9BCC-880A5132CC15}" dt="2024-03-25T10:24:08.262" v="17" actId="20578"/>
        <pc:sldMkLst>
          <pc:docMk/>
          <pc:sldMk cId="3732095296" sldId="265"/>
        </pc:sldMkLst>
      </pc:sldChg>
      <pc:sldChg chg="modSp mod">
        <pc:chgData name="Surfrider Louise Moretti" userId="7d5febf4-c829-4262-9411-9695f4135cfe" providerId="ADAL" clId="{07AB737F-8520-4FC2-9BCC-880A5132CC15}" dt="2024-03-25T10:27:16.568" v="61" actId="1076"/>
        <pc:sldMkLst>
          <pc:docMk/>
          <pc:sldMk cId="0" sldId="267"/>
        </pc:sldMkLst>
      </pc:sldChg>
      <pc:sldChg chg="modSp mod delCm">
        <pc:chgData name="Surfrider Louise Moretti" userId="7d5febf4-c829-4262-9411-9695f4135cfe" providerId="ADAL" clId="{07AB737F-8520-4FC2-9BCC-880A5132CC15}" dt="2024-03-25T10:32:14.785" v="69"/>
        <pc:sldMkLst>
          <pc:docMk/>
          <pc:sldMk cId="3142215528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7d5febf4-c829-4262-9411-9695f4135cfe" providerId="ADAL" clId="{07AB737F-8520-4FC2-9BCC-880A5132CC15}" dt="2024-03-25T10:32:14.785" v="69"/>
              <pc2:cmMkLst xmlns:pc2="http://schemas.microsoft.com/office/powerpoint/2019/9/main/command">
                <pc:docMk/>
                <pc:sldMk cId="3142215528" sldId="274"/>
                <pc2:cmMk id="{00B6437A-AD70-420F-917F-D32687AEF71D}"/>
              </pc2:cmMkLst>
            </pc226:cmChg>
          </p:ext>
        </pc:extLst>
      </pc:sldChg>
      <pc:sldChg chg="modSp mod">
        <pc:chgData name="Surfrider Louise Moretti" userId="7d5febf4-c829-4262-9411-9695f4135cfe" providerId="ADAL" clId="{07AB737F-8520-4FC2-9BCC-880A5132CC15}" dt="2024-03-25T10:34:16.690" v="100" actId="20577"/>
        <pc:sldMkLst>
          <pc:docMk/>
          <pc:sldMk cId="1278718762" sldId="276"/>
        </pc:sldMkLst>
      </pc:sldChg>
      <pc:sldChg chg="modSp mod delCm modCm">
        <pc:chgData name="Surfrider Louise Moretti" userId="7d5febf4-c829-4262-9411-9695f4135cfe" providerId="ADAL" clId="{07AB737F-8520-4FC2-9BCC-880A5132CC15}" dt="2024-03-25T13:17:29.505" v="193"/>
        <pc:sldMkLst>
          <pc:docMk/>
          <pc:sldMk cId="2178011273" sldId="2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7d5febf4-c829-4262-9411-9695f4135cfe" providerId="ADAL" clId="{07AB737F-8520-4FC2-9BCC-880A5132CC15}" dt="2024-03-25T13:17:29.505" v="193"/>
              <pc2:cmMkLst xmlns:pc2="http://schemas.microsoft.com/office/powerpoint/2019/9/main/command">
                <pc:docMk/>
                <pc:sldMk cId="2178011273" sldId="282"/>
                <pc2:cmMk id="{C0493C00-4FB2-4FB5-A001-E5AC1880E9DE}"/>
              </pc2:cmMkLst>
            </pc226:cmChg>
            <pc226:cmChg xmlns:pc226="http://schemas.microsoft.com/office/powerpoint/2022/06/main/command" chg="del mod">
              <pc226:chgData name="Surfrider Louise Moretti" userId="7d5febf4-c829-4262-9411-9695f4135cfe" providerId="ADAL" clId="{07AB737F-8520-4FC2-9BCC-880A5132CC15}" dt="2024-03-25T13:17:27.407" v="192"/>
              <pc2:cmMkLst xmlns:pc2="http://schemas.microsoft.com/office/powerpoint/2019/9/main/command">
                <pc:docMk/>
                <pc:sldMk cId="2178011273" sldId="282"/>
                <pc2:cmMk id="{0E92954B-8544-4D60-A756-16BC989824DB}"/>
              </pc2:cmMkLst>
            </pc226:cmChg>
          </p:ext>
        </pc:extLst>
      </pc:sldChg>
      <pc:sldChg chg="addSp modSp mod delCm">
        <pc:chgData name="Surfrider Louise Moretti" userId="7d5febf4-c829-4262-9411-9695f4135cfe" providerId="ADAL" clId="{07AB737F-8520-4FC2-9BCC-880A5132CC15}" dt="2024-03-25T10:41:39.102" v="135"/>
        <pc:sldMkLst>
          <pc:docMk/>
          <pc:sldMk cId="2378249039" sldId="2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7d5febf4-c829-4262-9411-9695f4135cfe" providerId="ADAL" clId="{07AB737F-8520-4FC2-9BCC-880A5132CC15}" dt="2024-03-25T10:41:39.102" v="135"/>
              <pc2:cmMkLst xmlns:pc2="http://schemas.microsoft.com/office/powerpoint/2019/9/main/command">
                <pc:docMk/>
                <pc:sldMk cId="2378249039" sldId="286"/>
                <pc2:cmMk id="{BE9C557B-7723-4CB7-958E-3CF91FE4DBD4}"/>
              </pc2:cmMkLst>
            </pc226:cmChg>
          </p:ext>
        </pc:extLst>
      </pc:sldChg>
      <pc:sldChg chg="modSp mod delCm">
        <pc:chgData name="Surfrider Louise Moretti" userId="7d5febf4-c829-4262-9411-9695f4135cfe" providerId="ADAL" clId="{07AB737F-8520-4FC2-9BCC-880A5132CC15}" dt="2024-03-25T14:02:34.563" v="197" actId="20577"/>
        <pc:sldMkLst>
          <pc:docMk/>
          <pc:sldMk cId="1645730790" sldId="2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7d5febf4-c829-4262-9411-9695f4135cfe" providerId="ADAL" clId="{07AB737F-8520-4FC2-9BCC-880A5132CC15}" dt="2024-03-25T13:32:20.567" v="194"/>
              <pc2:cmMkLst xmlns:pc2="http://schemas.microsoft.com/office/powerpoint/2019/9/main/command">
                <pc:docMk/>
                <pc:sldMk cId="1645730790" sldId="287"/>
                <pc2:cmMk id="{3F1E2D9F-22F1-4E2D-838E-57BB3A13FCC7}"/>
              </pc2:cmMkLst>
            </pc226:cmChg>
          </p:ext>
        </pc:extLst>
      </pc:sldChg>
      <pc:sldChg chg="modSp mod delCm">
        <pc:chgData name="Surfrider Louise Moretti" userId="7d5febf4-c829-4262-9411-9695f4135cfe" providerId="ADAL" clId="{07AB737F-8520-4FC2-9BCC-880A5132CC15}" dt="2024-03-25T10:41:53.961" v="138"/>
        <pc:sldMkLst>
          <pc:docMk/>
          <pc:sldMk cId="1899224090" sldId="2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7d5febf4-c829-4262-9411-9695f4135cfe" providerId="ADAL" clId="{07AB737F-8520-4FC2-9BCC-880A5132CC15}" dt="2024-03-25T10:41:53.961" v="138"/>
              <pc2:cmMkLst xmlns:pc2="http://schemas.microsoft.com/office/powerpoint/2019/9/main/command">
                <pc:docMk/>
                <pc:sldMk cId="1899224090" sldId="299"/>
                <pc2:cmMk id="{1D54236C-C818-48D6-9DEC-73ECA2DA1EB6}"/>
              </pc2:cmMkLst>
            </pc226:cmChg>
          </p:ext>
        </pc:extLst>
      </pc:sldChg>
      <pc:sldChg chg="addSp delSp modSp mod delCm">
        <pc:chgData name="Surfrider Louise Moretti" userId="7d5febf4-c829-4262-9411-9695f4135cfe" providerId="ADAL" clId="{07AB737F-8520-4FC2-9BCC-880A5132CC15}" dt="2024-03-25T10:53:59.832" v="146" actId="478"/>
        <pc:sldMkLst>
          <pc:docMk/>
          <pc:sldMk cId="2056174949" sldId="3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7d5febf4-c829-4262-9411-9695f4135cfe" providerId="ADAL" clId="{07AB737F-8520-4FC2-9BCC-880A5132CC15}" dt="2024-03-25T10:20:45.504" v="0"/>
              <pc2:cmMkLst xmlns:pc2="http://schemas.microsoft.com/office/powerpoint/2019/9/main/command">
                <pc:docMk/>
                <pc:sldMk cId="2056174949" sldId="300"/>
                <pc2:cmMk id="{F0888973-6C72-40A9-B172-DEDC2454F7B9}"/>
              </pc2:cmMkLst>
            </pc226:cmChg>
          </p:ext>
        </pc:extLst>
      </pc:sldChg>
      <pc:sldChg chg="modSp mod">
        <pc:chgData name="Surfrider Louise Moretti" userId="7d5febf4-c829-4262-9411-9695f4135cfe" providerId="ADAL" clId="{07AB737F-8520-4FC2-9BCC-880A5132CC15}" dt="2024-03-25T11:06:01.169" v="154" actId="20577"/>
        <pc:sldMkLst>
          <pc:docMk/>
          <pc:sldMk cId="253827956" sldId="302"/>
        </pc:sldMkLst>
      </pc:sldChg>
      <pc:sldChg chg="modSp mod">
        <pc:chgData name="Surfrider Louise Moretti" userId="7d5febf4-c829-4262-9411-9695f4135cfe" providerId="ADAL" clId="{07AB737F-8520-4FC2-9BCC-880A5132CC15}" dt="2024-03-25T11:12:03.291" v="184" actId="14100"/>
        <pc:sldMkLst>
          <pc:docMk/>
          <pc:sldMk cId="89703303" sldId="303"/>
        </pc:sldMkLst>
      </pc:sldChg>
      <pc:sldChg chg="addSp modSp mod delCm">
        <pc:chgData name="Surfrider Louise Moretti" userId="7d5febf4-c829-4262-9411-9695f4135cfe" providerId="ADAL" clId="{07AB737F-8520-4FC2-9BCC-880A5132CC15}" dt="2024-03-25T10:42:26.444" v="144" actId="1076"/>
        <pc:sldMkLst>
          <pc:docMk/>
          <pc:sldMk cId="1155985321" sldId="3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7d5febf4-c829-4262-9411-9695f4135cfe" providerId="ADAL" clId="{07AB737F-8520-4FC2-9BCC-880A5132CC15}" dt="2024-03-25T10:42:04.293" v="139"/>
              <pc2:cmMkLst xmlns:pc2="http://schemas.microsoft.com/office/powerpoint/2019/9/main/command">
                <pc:docMk/>
                <pc:sldMk cId="1155985321" sldId="306"/>
                <pc2:cmMk id="{E5797D24-0899-4F12-A96F-63F5ACD8748A}"/>
              </pc2:cmMkLst>
            </pc226:cmChg>
          </p:ext>
        </pc:extLst>
      </pc:sldChg>
    </pc:docChg>
  </pc:docChgLst>
  <pc:docChgLst>
    <pc:chgData name="Surfrider Laura Gauvrit" userId="9e3b4a7f-f4f2-423d-a48e-d5461a7a81d3" providerId="ADAL" clId="{2B1F4B11-F051-485C-A42E-89B65870245E}"/>
    <pc:docChg chg="custSel modSld sldOrd">
      <pc:chgData name="Surfrider Laura Gauvrit" userId="9e3b4a7f-f4f2-423d-a48e-d5461a7a81d3" providerId="ADAL" clId="{2B1F4B11-F051-485C-A42E-89B65870245E}" dt="2024-10-31T10:08:44.922" v="107" actId="14100"/>
      <pc:docMkLst>
        <pc:docMk/>
      </pc:docMkLst>
      <pc:sldChg chg="modSp mod">
        <pc:chgData name="Surfrider Laura Gauvrit" userId="9e3b4a7f-f4f2-423d-a48e-d5461a7a81d3" providerId="ADAL" clId="{2B1F4B11-F051-485C-A42E-89B65870245E}" dt="2024-10-31T10:08:44.922" v="107" actId="14100"/>
        <pc:sldMkLst>
          <pc:docMk/>
          <pc:sldMk cId="39026642" sldId="258"/>
        </pc:sldMkLst>
        <pc:spChg chg="mod">
          <ac:chgData name="Surfrider Laura Gauvrit" userId="9e3b4a7f-f4f2-423d-a48e-d5461a7a81d3" providerId="ADAL" clId="{2B1F4B11-F051-485C-A42E-89B65870245E}" dt="2024-10-31T10:08:44.922" v="107" actId="14100"/>
          <ac:spMkLst>
            <pc:docMk/>
            <pc:sldMk cId="39026642" sldId="258"/>
            <ac:spMk id="13" creationId="{0FB9731E-FF81-8130-4DE4-9A41BBA16B0A}"/>
          </ac:spMkLst>
        </pc:spChg>
      </pc:sldChg>
      <pc:sldChg chg="modSp mod modCm">
        <pc:chgData name="Surfrider Laura Gauvrit" userId="9e3b4a7f-f4f2-423d-a48e-d5461a7a81d3" providerId="ADAL" clId="{2B1F4B11-F051-485C-A42E-89B65870245E}" dt="2024-10-31T10:05:00.373" v="38" actId="404"/>
        <pc:sldMkLst>
          <pc:docMk/>
          <pc:sldMk cId="2178011273" sldId="282"/>
        </pc:sldMkLst>
        <pc:spChg chg="mod">
          <ac:chgData name="Surfrider Laura Gauvrit" userId="9e3b4a7f-f4f2-423d-a48e-d5461a7a81d3" providerId="ADAL" clId="{2B1F4B11-F051-485C-A42E-89B65870245E}" dt="2024-10-31T10:05:00.373" v="38" actId="404"/>
          <ac:spMkLst>
            <pc:docMk/>
            <pc:sldMk cId="2178011273" sldId="282"/>
            <ac:spMk id="2" creationId="{FB35B20F-DCA1-6F6D-E456-33A529F3442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urfrider Laura Gauvrit" userId="9e3b4a7f-f4f2-423d-a48e-d5461a7a81d3" providerId="ADAL" clId="{2B1F4B11-F051-485C-A42E-89B65870245E}" dt="2024-10-31T10:00:24.744" v="1" actId="20577"/>
              <pc2:cmMkLst xmlns:pc2="http://schemas.microsoft.com/office/powerpoint/2019/9/main/command">
                <pc:docMk/>
                <pc:sldMk cId="2178011273" sldId="282"/>
                <pc2:cmMk id="{67313D06-A58C-443E-9ACF-48989E676091}"/>
              </pc2:cmMkLst>
            </pc226:cmChg>
          </p:ext>
        </pc:extLst>
      </pc:sldChg>
      <pc:sldChg chg="delSp modSp mod ord">
        <pc:chgData name="Surfrider Laura Gauvrit" userId="9e3b4a7f-f4f2-423d-a48e-d5461a7a81d3" providerId="ADAL" clId="{2B1F4B11-F051-485C-A42E-89B65870245E}" dt="2024-10-31T10:03:53.021" v="36" actId="478"/>
        <pc:sldMkLst>
          <pc:docMk/>
          <pc:sldMk cId="2516513730" sldId="284"/>
        </pc:sldMkLst>
        <pc:spChg chg="mod">
          <ac:chgData name="Surfrider Laura Gauvrit" userId="9e3b4a7f-f4f2-423d-a48e-d5461a7a81d3" providerId="ADAL" clId="{2B1F4B11-F051-485C-A42E-89B65870245E}" dt="2024-10-31T10:03:01.702" v="35" actId="20577"/>
          <ac:spMkLst>
            <pc:docMk/>
            <pc:sldMk cId="2516513730" sldId="284"/>
            <ac:spMk id="2" creationId="{FB35B20F-DCA1-6F6D-E456-33A529F3442A}"/>
          </ac:spMkLst>
        </pc:spChg>
        <pc:spChg chg="del">
          <ac:chgData name="Surfrider Laura Gauvrit" userId="9e3b4a7f-f4f2-423d-a48e-d5461a7a81d3" providerId="ADAL" clId="{2B1F4B11-F051-485C-A42E-89B65870245E}" dt="2024-10-31T10:03:53.021" v="36" actId="478"/>
          <ac:spMkLst>
            <pc:docMk/>
            <pc:sldMk cId="2516513730" sldId="284"/>
            <ac:spMk id="16" creationId="{31628644-F5A2-D04D-AAB8-A3D240BA75A9}"/>
          </ac:spMkLst>
        </pc:spChg>
      </pc:sldChg>
      <pc:sldChg chg="modSp mod">
        <pc:chgData name="Surfrider Laura Gauvrit" userId="9e3b4a7f-f4f2-423d-a48e-d5461a7a81d3" providerId="ADAL" clId="{2B1F4B11-F051-485C-A42E-89B65870245E}" dt="2024-10-31T10:05:20.329" v="41" actId="255"/>
        <pc:sldMkLst>
          <pc:docMk/>
          <pc:sldMk cId="2042890434" sldId="285"/>
        </pc:sldMkLst>
        <pc:spChg chg="mod">
          <ac:chgData name="Surfrider Laura Gauvrit" userId="9e3b4a7f-f4f2-423d-a48e-d5461a7a81d3" providerId="ADAL" clId="{2B1F4B11-F051-485C-A42E-89B65870245E}" dt="2024-10-31T10:05:20.329" v="41" actId="255"/>
          <ac:spMkLst>
            <pc:docMk/>
            <pc:sldMk cId="2042890434" sldId="285"/>
            <ac:spMk id="2" creationId="{FB35B20F-DCA1-6F6D-E456-33A529F3442A}"/>
          </ac:spMkLst>
        </pc:spChg>
      </pc:sldChg>
      <pc:sldChg chg="modSp mod">
        <pc:chgData name="Surfrider Laura Gauvrit" userId="9e3b4a7f-f4f2-423d-a48e-d5461a7a81d3" providerId="ADAL" clId="{2B1F4B11-F051-485C-A42E-89B65870245E}" dt="2024-10-31T10:07:09.061" v="106"/>
        <pc:sldMkLst>
          <pc:docMk/>
          <pc:sldMk cId="2378249039" sldId="286"/>
        </pc:sldMkLst>
        <pc:spChg chg="mod">
          <ac:chgData name="Surfrider Laura Gauvrit" userId="9e3b4a7f-f4f2-423d-a48e-d5461a7a81d3" providerId="ADAL" clId="{2B1F4B11-F051-485C-A42E-89B65870245E}" dt="2024-10-31T10:07:09.061" v="106"/>
          <ac:spMkLst>
            <pc:docMk/>
            <pc:sldMk cId="2378249039" sldId="286"/>
            <ac:spMk id="2" creationId="{FB35B20F-DCA1-6F6D-E456-33A529F3442A}"/>
          </ac:spMkLst>
        </pc:spChg>
      </pc:sldChg>
      <pc:sldChg chg="modSp mod">
        <pc:chgData name="Surfrider Laura Gauvrit" userId="9e3b4a7f-f4f2-423d-a48e-d5461a7a81d3" providerId="ADAL" clId="{2B1F4B11-F051-485C-A42E-89B65870245E}" dt="2024-10-31T10:06:43.610" v="101" actId="20577"/>
        <pc:sldMkLst>
          <pc:docMk/>
          <pc:sldMk cId="1645730790" sldId="287"/>
        </pc:sldMkLst>
        <pc:spChg chg="mod">
          <ac:chgData name="Surfrider Laura Gauvrit" userId="9e3b4a7f-f4f2-423d-a48e-d5461a7a81d3" providerId="ADAL" clId="{2B1F4B11-F051-485C-A42E-89B65870245E}" dt="2024-10-31T10:06:43.610" v="101" actId="20577"/>
          <ac:spMkLst>
            <pc:docMk/>
            <pc:sldMk cId="1645730790" sldId="287"/>
            <ac:spMk id="2" creationId="{FB35B20F-DCA1-6F6D-E456-33A529F3442A}"/>
          </ac:spMkLst>
        </pc:spChg>
      </pc:sldChg>
      <pc:sldChg chg="modSp mod">
        <pc:chgData name="Surfrider Laura Gauvrit" userId="9e3b4a7f-f4f2-423d-a48e-d5461a7a81d3" providerId="ADAL" clId="{2B1F4B11-F051-485C-A42E-89B65870245E}" dt="2024-10-31T10:07:01.685" v="105"/>
        <pc:sldMkLst>
          <pc:docMk/>
          <pc:sldMk cId="846071110" sldId="307"/>
        </pc:sldMkLst>
        <pc:spChg chg="mod">
          <ac:chgData name="Surfrider Laura Gauvrit" userId="9e3b4a7f-f4f2-423d-a48e-d5461a7a81d3" providerId="ADAL" clId="{2B1F4B11-F051-485C-A42E-89B65870245E}" dt="2024-10-31T10:07:01.685" v="105"/>
          <ac:spMkLst>
            <pc:docMk/>
            <pc:sldMk cId="846071110" sldId="307"/>
            <ac:spMk id="2" creationId="{FB35B20F-DCA1-6F6D-E456-33A529F3442A}"/>
          </ac:spMkLst>
        </pc:spChg>
      </pc:sldChg>
    </pc:docChg>
  </pc:docChgLst>
  <pc:docChgLst>
    <pc:chgData name="Surfrider Louise Moretti" userId="S::lmoretti@surfrider.eu::7d5febf4-c829-4262-9411-9695f4135cfe" providerId="AD" clId="Web-{AF92368D-A910-6C89-9EE9-A47C08213888}"/>
    <pc:docChg chg="modSld">
      <pc:chgData name="Surfrider Louise Moretti" userId="S::lmoretti@surfrider.eu::7d5febf4-c829-4262-9411-9695f4135cfe" providerId="AD" clId="Web-{AF92368D-A910-6C89-9EE9-A47C08213888}" dt="2023-08-21T15:01:49.864" v="30" actId="14100"/>
      <pc:docMkLst>
        <pc:docMk/>
      </pc:docMkLst>
      <pc:sldChg chg="modSp">
        <pc:chgData name="Surfrider Louise Moretti" userId="S::lmoretti@surfrider.eu::7d5febf4-c829-4262-9411-9695f4135cfe" providerId="AD" clId="Web-{AF92368D-A910-6C89-9EE9-A47C08213888}" dt="2023-08-21T15:01:49.864" v="30" actId="14100"/>
        <pc:sldMkLst>
          <pc:docMk/>
          <pc:sldMk cId="0" sldId="267"/>
        </pc:sldMkLst>
      </pc:sldChg>
      <pc:sldChg chg="modSp delCm modCm">
        <pc:chgData name="Surfrider Louise Moretti" userId="S::lmoretti@surfrider.eu::7d5febf4-c829-4262-9411-9695f4135cfe" providerId="AD" clId="Web-{AF92368D-A910-6C89-9EE9-A47C08213888}" dt="2023-08-21T12:51:06.694" v="11" actId="20577"/>
        <pc:sldMkLst>
          <pc:docMk/>
          <pc:sldMk cId="2036072042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urfrider Louise Moretti" userId="S::lmoretti@surfrider.eu::7d5febf4-c829-4262-9411-9695f4135cfe" providerId="AD" clId="Web-{AF92368D-A910-6C89-9EE9-A47C08213888}" dt="2023-08-21T12:48:20.218" v="8"/>
              <pc2:cmMkLst xmlns:pc2="http://schemas.microsoft.com/office/powerpoint/2019/9/main/command">
                <pc:docMk/>
                <pc:sldMk cId="2036072042" sldId="269"/>
                <pc2:cmMk id="{AA820C48-9D81-4774-9C45-D25CFC6724F8}"/>
              </pc2:cmMkLst>
            </pc226:cmChg>
          </p:ext>
        </pc:extLst>
      </pc:sldChg>
      <pc:sldChg chg="modSp">
        <pc:chgData name="Surfrider Louise Moretti" userId="S::lmoretti@surfrider.eu::7d5febf4-c829-4262-9411-9695f4135cfe" providerId="AD" clId="Web-{AF92368D-A910-6C89-9EE9-A47C08213888}" dt="2023-08-21T13:05:24.211" v="14" actId="20577"/>
        <pc:sldMkLst>
          <pc:docMk/>
          <pc:sldMk cId="1506646240" sldId="272"/>
        </pc:sldMkLst>
      </pc:sldChg>
      <pc:sldChg chg="delCm">
        <pc:chgData name="Surfrider Louise Moretti" userId="S::lmoretti@surfrider.eu::7d5febf4-c829-4262-9411-9695f4135cfe" providerId="AD" clId="Web-{AF92368D-A910-6C89-9EE9-A47C08213888}" dt="2023-08-21T12:49:25.455" v="10"/>
        <pc:sldMkLst>
          <pc:docMk/>
          <pc:sldMk cId="1278718762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S::lmoretti@surfrider.eu::7d5febf4-c829-4262-9411-9695f4135cfe" providerId="AD" clId="Web-{AF92368D-A910-6C89-9EE9-A47C08213888}" dt="2023-08-21T12:49:25.455" v="10"/>
              <pc2:cmMkLst xmlns:pc2="http://schemas.microsoft.com/office/powerpoint/2019/9/main/command">
                <pc:docMk/>
                <pc:sldMk cId="1278718762" sldId="276"/>
                <pc2:cmMk id="{24A79428-6156-491D-A70E-74BEA5EAF8A1}"/>
              </pc2:cmMkLst>
            </pc226:cmChg>
          </p:ext>
        </pc:extLst>
      </pc:sldChg>
      <pc:sldChg chg="modSp delCm">
        <pc:chgData name="Surfrider Louise Moretti" userId="S::lmoretti@surfrider.eu::7d5febf4-c829-4262-9411-9695f4135cfe" providerId="AD" clId="Web-{AF92368D-A910-6C89-9EE9-A47C08213888}" dt="2023-08-21T14:25:44.276" v="17" actId="20577"/>
        <pc:sldMkLst>
          <pc:docMk/>
          <pc:sldMk cId="3984023758" sldId="2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S::lmoretti@surfrider.eu::7d5febf4-c829-4262-9411-9695f4135cfe" providerId="AD" clId="Web-{AF92368D-A910-6C89-9EE9-A47C08213888}" dt="2023-08-21T12:48:52.579" v="9"/>
              <pc2:cmMkLst xmlns:pc2="http://schemas.microsoft.com/office/powerpoint/2019/9/main/command">
                <pc:docMk/>
                <pc:sldMk cId="3984023758" sldId="283"/>
                <pc2:cmMk id="{1649C354-099F-4509-8D2A-B4E5A8190598}"/>
              </pc2:cmMkLst>
            </pc226:cmChg>
          </p:ext>
        </pc:extLst>
      </pc:sldChg>
      <pc:sldChg chg="modSp">
        <pc:chgData name="Surfrider Louise Moretti" userId="S::lmoretti@surfrider.eu::7d5febf4-c829-4262-9411-9695f4135cfe" providerId="AD" clId="Web-{AF92368D-A910-6C89-9EE9-A47C08213888}" dt="2023-08-21T14:45:20.120" v="20" actId="20577"/>
        <pc:sldMkLst>
          <pc:docMk/>
          <pc:sldMk cId="1645730790" sldId="287"/>
        </pc:sldMkLst>
      </pc:sldChg>
    </pc:docChg>
  </pc:docChgLst>
  <pc:docChgLst>
    <pc:chgData name="Surfrider Jeanne Delpierre" userId="S::jdelpierre@surfrider.eu::1bd388c5-1ea9-473d-831d-db8b91482487" providerId="AD" clId="Web-{133A7BD8-56D5-9158-EFA8-3CAD916A579E}"/>
    <pc:docChg chg="addSld delSld modSld sldOrd">
      <pc:chgData name="Surfrider Jeanne Delpierre" userId="S::jdelpierre@surfrider.eu::1bd388c5-1ea9-473d-831d-db8b91482487" providerId="AD" clId="Web-{133A7BD8-56D5-9158-EFA8-3CAD916A579E}" dt="2024-10-31T15:25:13.442" v="1062"/>
      <pc:docMkLst>
        <pc:docMk/>
      </pc:docMkLst>
      <pc:sldChg chg="modSp del">
        <pc:chgData name="Surfrider Jeanne Delpierre" userId="S::jdelpierre@surfrider.eu::1bd388c5-1ea9-473d-831d-db8b91482487" providerId="AD" clId="Web-{133A7BD8-56D5-9158-EFA8-3CAD916A579E}" dt="2024-10-31T14:02:00.047" v="750"/>
        <pc:sldMkLst>
          <pc:docMk/>
          <pc:sldMk cId="0" sldId="267"/>
        </pc:sldMkLst>
        <pc:spChg chg="mod">
          <ac:chgData name="Surfrider Jeanne Delpierre" userId="S::jdelpierre@surfrider.eu::1bd388c5-1ea9-473d-831d-db8b91482487" providerId="AD" clId="Web-{133A7BD8-56D5-9158-EFA8-3CAD916A579E}" dt="2024-10-31T11:16:43.229" v="253" actId="1076"/>
          <ac:spMkLst>
            <pc:docMk/>
            <pc:sldMk cId="0" sldId="267"/>
            <ac:spMk id="2" creationId="{E9C46FA8-AF4A-B1CF-DA06-AA151A0EBA12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54.042" v="259" actId="1076"/>
          <ac:spMkLst>
            <pc:docMk/>
            <pc:sldMk cId="0" sldId="267"/>
            <ac:spMk id="3" creationId="{B231DADC-50C7-3910-C1AA-7EA0503A6DC5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35.666" v="247" actId="1076"/>
          <ac:spMkLst>
            <pc:docMk/>
            <pc:sldMk cId="0" sldId="267"/>
            <ac:spMk id="5" creationId="{88CB1B3C-C7A9-4A3B-736F-5583696514D6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47.667" v="256" actId="1076"/>
          <ac:spMkLst>
            <pc:docMk/>
            <pc:sldMk cId="0" sldId="267"/>
            <ac:spMk id="6" creationId="{DA1CEF31-4BF0-FA53-659B-37157F00C349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43.245" v="254" actId="1076"/>
          <ac:spMkLst>
            <pc:docMk/>
            <pc:sldMk cId="0" sldId="267"/>
            <ac:spMk id="7" creationId="{4B8F2D07-EC5E-E43C-B163-A754F42056A3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54.073" v="260" actId="1076"/>
          <ac:spMkLst>
            <pc:docMk/>
            <pc:sldMk cId="0" sldId="267"/>
            <ac:spMk id="8" creationId="{A938B68A-7CD4-FEDB-CD9F-2458E7106F83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5:31.086" v="198" actId="14100"/>
          <ac:spMkLst>
            <pc:docMk/>
            <pc:sldMk cId="0" sldId="267"/>
            <ac:spMk id="9" creationId="{F9617C48-BF70-5817-58D7-665EDBFFFE7E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7:00.559" v="265" actId="14100"/>
          <ac:spMkLst>
            <pc:docMk/>
            <pc:sldMk cId="0" sldId="267"/>
            <ac:spMk id="10" creationId="{87B94D6B-FE26-CC57-E9F1-86A463CCDA23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7:05.777" v="266" actId="1076"/>
          <ac:spMkLst>
            <pc:docMk/>
            <pc:sldMk cId="0" sldId="267"/>
            <ac:spMk id="11" creationId="{735FCA40-AC29-74C9-D7EF-D4B7F865E010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5:22.101" v="192" actId="14100"/>
          <ac:spMkLst>
            <pc:docMk/>
            <pc:sldMk cId="0" sldId="267"/>
            <ac:spMk id="12" creationId="{79381C27-CEFC-40DC-3940-AA298E41C70C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39.683" v="250" actId="1076"/>
          <ac:spMkLst>
            <pc:docMk/>
            <pc:sldMk cId="0" sldId="267"/>
            <ac:spMk id="13" creationId="{8EEC840D-49CA-9551-7356-37FD6ADB3607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5:28.133" v="196" actId="20577"/>
          <ac:spMkLst>
            <pc:docMk/>
            <pc:sldMk cId="0" sldId="267"/>
            <ac:spMk id="16" creationId="{5DDAAD45-A0DE-5377-ADC7-25BB3C09F99F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5:20.273" v="191" actId="20577"/>
          <ac:spMkLst>
            <pc:docMk/>
            <pc:sldMk cId="0" sldId="267"/>
            <ac:spMk id="19" creationId="{414E5399-41FF-E4F9-D242-86646E5133A3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39.698" v="251" actId="1076"/>
          <ac:spMkLst>
            <pc:docMk/>
            <pc:sldMk cId="0" sldId="267"/>
            <ac:spMk id="20" creationId="{2059C3F1-D947-1C04-3BC8-E7D28801BB86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35.682" v="248" actId="1076"/>
          <ac:spMkLst>
            <pc:docMk/>
            <pc:sldMk cId="0" sldId="267"/>
            <ac:spMk id="21" creationId="{D92A83F8-9071-7C7C-E974-CF22F42C5241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47.698" v="257" actId="1076"/>
          <ac:spMkLst>
            <pc:docMk/>
            <pc:sldMk cId="0" sldId="267"/>
            <ac:spMk id="22" creationId="{EBE2F11F-1B3F-D554-564E-9977244C8F5D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25.416" v="243" actId="14100"/>
          <ac:spMkLst>
            <pc:docMk/>
            <pc:sldMk cId="0" sldId="267"/>
            <ac:spMk id="25" creationId="{CC9B8E88-1311-C223-75BB-9CF4C9C4BF8B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6:26.244" v="246" actId="20577"/>
          <ac:spMkLst>
            <pc:docMk/>
            <pc:sldMk cId="0" sldId="267"/>
            <ac:spMk id="27" creationId="{ADAE255D-4DE6-545A-79A6-F628DE803959}"/>
          </ac:spMkLst>
        </pc:spChg>
        <pc:picChg chg="mod">
          <ac:chgData name="Surfrider Jeanne Delpierre" userId="S::jdelpierre@surfrider.eu::1bd388c5-1ea9-473d-831d-db8b91482487" providerId="AD" clId="Web-{133A7BD8-56D5-9158-EFA8-3CAD916A579E}" dt="2024-10-31T11:16:58.245" v="264" actId="1076"/>
          <ac:picMkLst>
            <pc:docMk/>
            <pc:sldMk cId="0" sldId="267"/>
            <ac:picMk id="23" creationId="{4D482BEC-B38D-E190-4B4B-38292C752FA8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6:47.698" v="258" actId="1076"/>
          <ac:picMkLst>
            <pc:docMk/>
            <pc:sldMk cId="0" sldId="267"/>
            <ac:picMk id="24" creationId="{EFB6DE14-AD92-7354-D0FC-23EDC95EA780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6:35.698" v="249" actId="1076"/>
          <ac:picMkLst>
            <pc:docMk/>
            <pc:sldMk cId="0" sldId="267"/>
            <ac:picMk id="26" creationId="{8A35AB43-6048-6AD4-C433-453805C7053D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6:39.713" v="252" actId="1076"/>
          <ac:picMkLst>
            <pc:docMk/>
            <pc:sldMk cId="0" sldId="267"/>
            <ac:picMk id="28" creationId="{0FABCB45-DC46-31F3-F2B6-287F5A5AF183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5:24.117" v="193" actId="1076"/>
          <ac:picMkLst>
            <pc:docMk/>
            <pc:sldMk cId="0" sldId="267"/>
            <ac:picMk id="32" creationId="{A031B731-15C4-4775-9A4F-E6C27BE74272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6:54.089" v="261" actId="1076"/>
          <ac:picMkLst>
            <pc:docMk/>
            <pc:sldMk cId="0" sldId="267"/>
            <ac:picMk id="34" creationId="{4DBBE29C-457A-E123-7240-13A7EDB390BE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6:43.260" v="255" actId="1076"/>
          <ac:picMkLst>
            <pc:docMk/>
            <pc:sldMk cId="0" sldId="267"/>
            <ac:picMk id="36" creationId="{4A3C159D-B934-6D39-64C7-BA7961A90D18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5:29.010" v="197" actId="1076"/>
          <ac:picMkLst>
            <pc:docMk/>
            <pc:sldMk cId="0" sldId="267"/>
            <ac:picMk id="40" creationId="{155E0F53-796F-A62D-E905-2D05B8776CFD}"/>
          </ac:picMkLst>
        </pc:picChg>
      </pc:sldChg>
      <pc:sldChg chg="modSp">
        <pc:chgData name="Surfrider Jeanne Delpierre" userId="S::jdelpierre@surfrider.eu::1bd388c5-1ea9-473d-831d-db8b91482487" providerId="AD" clId="Web-{133A7BD8-56D5-9158-EFA8-3CAD916A579E}" dt="2024-10-31T10:01:13.826" v="41" actId="20577"/>
        <pc:sldMkLst>
          <pc:docMk/>
          <pc:sldMk cId="2178011273" sldId="282"/>
        </pc:sldMkLst>
        <pc:spChg chg="mod">
          <ac:chgData name="Surfrider Jeanne Delpierre" userId="S::jdelpierre@surfrider.eu::1bd388c5-1ea9-473d-831d-db8b91482487" providerId="AD" clId="Web-{133A7BD8-56D5-9158-EFA8-3CAD916A579E}" dt="2024-10-31T10:01:13.826" v="41" actId="20577"/>
          <ac:spMkLst>
            <pc:docMk/>
            <pc:sldMk cId="2178011273" sldId="282"/>
            <ac:spMk id="2" creationId="{FB35B20F-DCA1-6F6D-E456-33A529F3442A}"/>
          </ac:spMkLst>
        </pc:spChg>
      </pc:sldChg>
      <pc:sldChg chg="modSp">
        <pc:chgData name="Surfrider Jeanne Delpierre" userId="S::jdelpierre@surfrider.eu::1bd388c5-1ea9-473d-831d-db8b91482487" providerId="AD" clId="Web-{133A7BD8-56D5-9158-EFA8-3CAD916A579E}" dt="2024-10-31T10:05:34.039" v="81" actId="20577"/>
        <pc:sldMkLst>
          <pc:docMk/>
          <pc:sldMk cId="2516513730" sldId="284"/>
        </pc:sldMkLst>
        <pc:spChg chg="mod">
          <ac:chgData name="Surfrider Jeanne Delpierre" userId="S::jdelpierre@surfrider.eu::1bd388c5-1ea9-473d-831d-db8b91482487" providerId="AD" clId="Web-{133A7BD8-56D5-9158-EFA8-3CAD916A579E}" dt="2024-10-31T10:05:34.039" v="81" actId="20577"/>
          <ac:spMkLst>
            <pc:docMk/>
            <pc:sldMk cId="2516513730" sldId="284"/>
            <ac:spMk id="2" creationId="{FB35B20F-DCA1-6F6D-E456-33A529F3442A}"/>
          </ac:spMkLst>
        </pc:spChg>
      </pc:sldChg>
      <pc:sldChg chg="modSp">
        <pc:chgData name="Surfrider Jeanne Delpierre" userId="S::jdelpierre@surfrider.eu::1bd388c5-1ea9-473d-831d-db8b91482487" providerId="AD" clId="Web-{133A7BD8-56D5-9158-EFA8-3CAD916A579E}" dt="2024-10-31T14:25:44.687" v="1013" actId="20577"/>
        <pc:sldMkLst>
          <pc:docMk/>
          <pc:sldMk cId="1645730790" sldId="287"/>
        </pc:sldMkLst>
        <pc:spChg chg="mod">
          <ac:chgData name="Surfrider Jeanne Delpierre" userId="S::jdelpierre@surfrider.eu::1bd388c5-1ea9-473d-831d-db8b91482487" providerId="AD" clId="Web-{133A7BD8-56D5-9158-EFA8-3CAD916A579E}" dt="2024-10-31T14:25:44.687" v="1013" actId="20577"/>
          <ac:spMkLst>
            <pc:docMk/>
            <pc:sldMk cId="1645730790" sldId="287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133A7BD8-56D5-9158-EFA8-3CAD916A579E}" dt="2024-10-31T14:30:31.025" v="1059" actId="20577"/>
        <pc:sldMkLst>
          <pc:docMk/>
          <pc:sldMk cId="1899224090" sldId="299"/>
        </pc:sldMkLst>
        <pc:spChg chg="mod">
          <ac:chgData name="Surfrider Jeanne Delpierre" userId="S::jdelpierre@surfrider.eu::1bd388c5-1ea9-473d-831d-db8b91482487" providerId="AD" clId="Web-{133A7BD8-56D5-9158-EFA8-3CAD916A579E}" dt="2024-10-31T14:29:42.976" v="1050" actId="20577"/>
          <ac:spMkLst>
            <pc:docMk/>
            <pc:sldMk cId="1899224090" sldId="299"/>
            <ac:spMk id="2" creationId="{FB35B20F-DCA1-6F6D-E456-33A529F3442A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4:30:31.025" v="1059" actId="20577"/>
          <ac:spMkLst>
            <pc:docMk/>
            <pc:sldMk cId="1899224090" sldId="299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133A7BD8-56D5-9158-EFA8-3CAD916A579E}" dt="2024-10-31T15:25:13.442" v="1062"/>
        <pc:sldMkLst>
          <pc:docMk/>
          <pc:sldMk cId="2056174949" sldId="300"/>
        </pc:sldMkLst>
        <pc:spChg chg="mod">
          <ac:chgData name="Surfrider Jeanne Delpierre" userId="S::jdelpierre@surfrider.eu::1bd388c5-1ea9-473d-831d-db8b91482487" providerId="AD" clId="Web-{133A7BD8-56D5-9158-EFA8-3CAD916A579E}" dt="2024-10-31T15:24:37.848" v="1061" actId="20577"/>
          <ac:spMkLst>
            <pc:docMk/>
            <pc:sldMk cId="2056174949" sldId="300"/>
            <ac:spMk id="12" creationId="{D62FC32A-2869-2C76-AFA5-6E90879CBEFB}"/>
          </ac:spMkLst>
        </pc:spChg>
        <pc:picChg chg="mod">
          <ac:chgData name="Surfrider Jeanne Delpierre" userId="S::jdelpierre@surfrider.eu::1bd388c5-1ea9-473d-831d-db8b91482487" providerId="AD" clId="Web-{133A7BD8-56D5-9158-EFA8-3CAD916A579E}" dt="2024-10-31T15:25:13.442" v="1062"/>
          <ac:picMkLst>
            <pc:docMk/>
            <pc:sldMk cId="2056174949" sldId="300"/>
            <ac:picMk id="11" creationId="{256CBF98-C1B6-7C89-1BA0-A5A2A8A2BF41}"/>
          </ac:picMkLst>
        </pc:picChg>
      </pc:sldChg>
      <pc:sldChg chg="modSp del">
        <pc:chgData name="Surfrider Jeanne Delpierre" userId="S::jdelpierre@surfrider.eu::1bd388c5-1ea9-473d-831d-db8b91482487" providerId="AD" clId="Web-{133A7BD8-56D5-9158-EFA8-3CAD916A579E}" dt="2024-10-31T14:01:56.156" v="748"/>
        <pc:sldMkLst>
          <pc:docMk/>
          <pc:sldMk cId="1464955248" sldId="305"/>
        </pc:sldMkLst>
        <pc:spChg chg="mod">
          <ac:chgData name="Surfrider Jeanne Delpierre" userId="S::jdelpierre@surfrider.eu::1bd388c5-1ea9-473d-831d-db8b91482487" providerId="AD" clId="Web-{133A7BD8-56D5-9158-EFA8-3CAD916A579E}" dt="2024-10-31T11:09:27.449" v="96" actId="20577"/>
          <ac:spMkLst>
            <pc:docMk/>
            <pc:sldMk cId="1464955248" sldId="305"/>
            <ac:spMk id="368" creationId="{00000000-0000-0000-0000-000000000000}"/>
          </ac:spMkLst>
        </pc:spChg>
      </pc:sldChg>
      <pc:sldChg chg="add del">
        <pc:chgData name="Surfrider Jeanne Delpierre" userId="S::jdelpierre@surfrider.eu::1bd388c5-1ea9-473d-831d-db8b91482487" providerId="AD" clId="Web-{133A7BD8-56D5-9158-EFA8-3CAD916A579E}" dt="2024-10-31T13:57:16.037" v="619"/>
        <pc:sldMkLst>
          <pc:docMk/>
          <pc:sldMk cId="2927018628" sldId="311"/>
        </pc:sldMkLst>
      </pc:sldChg>
      <pc:sldChg chg="modSp add del">
        <pc:chgData name="Surfrider Jeanne Delpierre" userId="S::jdelpierre@surfrider.eu::1bd388c5-1ea9-473d-831d-db8b91482487" providerId="AD" clId="Web-{133A7BD8-56D5-9158-EFA8-3CAD916A579E}" dt="2024-10-31T13:57:04.053" v="618"/>
        <pc:sldMkLst>
          <pc:docMk/>
          <pc:sldMk cId="2325243709" sldId="312"/>
        </pc:sldMkLst>
        <pc:spChg chg="mod">
          <ac:chgData name="Surfrider Jeanne Delpierre" userId="S::jdelpierre@surfrider.eu::1bd388c5-1ea9-473d-831d-db8b91482487" providerId="AD" clId="Web-{133A7BD8-56D5-9158-EFA8-3CAD916A579E}" dt="2024-10-31T11:26:00.591" v="378" actId="20577"/>
          <ac:spMkLst>
            <pc:docMk/>
            <pc:sldMk cId="2325243709" sldId="312"/>
            <ac:spMk id="31" creationId="{F46A9802-C71D-1E28-6488-50F6F5AB9062}"/>
          </ac:spMkLst>
        </pc:spChg>
      </pc:sldChg>
      <pc:sldChg chg="addSp delSp modSp add del ord replId">
        <pc:chgData name="Surfrider Jeanne Delpierre" userId="S::jdelpierre@surfrider.eu::1bd388c5-1ea9-473d-831d-db8b91482487" providerId="AD" clId="Web-{133A7BD8-56D5-9158-EFA8-3CAD916A579E}" dt="2024-10-31T14:01:59.281" v="749"/>
        <pc:sldMkLst>
          <pc:docMk/>
          <pc:sldMk cId="3656884482" sldId="313"/>
        </pc:sldMkLst>
        <pc:spChg chg="mod">
          <ac:chgData name="Surfrider Jeanne Delpierre" userId="S::jdelpierre@surfrider.eu::1bd388c5-1ea9-473d-831d-db8b91482487" providerId="AD" clId="Web-{133A7BD8-56D5-9158-EFA8-3CAD916A579E}" dt="2024-10-31T11:17:36.262" v="323" actId="1076"/>
          <ac:spMkLst>
            <pc:docMk/>
            <pc:sldMk cId="3656884482" sldId="313"/>
            <ac:spMk id="2" creationId="{E9C46FA8-AF4A-B1CF-DA06-AA151A0EBA12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5:09.914" v="188" actId="20577"/>
          <ac:spMkLst>
            <pc:docMk/>
            <pc:sldMk cId="3656884482" sldId="313"/>
            <ac:spMk id="3" creationId="{F24395F7-7425-FB1D-70A9-C6AC1C3040BF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3:12.269" v="137" actId="14100"/>
          <ac:spMkLst>
            <pc:docMk/>
            <pc:sldMk cId="3656884482" sldId="313"/>
            <ac:spMk id="4" creationId="{24B6B60B-4150-A555-CB7E-C97E03793848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152" v="293" actId="1076"/>
          <ac:spMkLst>
            <pc:docMk/>
            <pc:sldMk cId="3656884482" sldId="313"/>
            <ac:spMk id="6" creationId="{F133DD02-DEF8-FA87-C0B3-4F7FA939DD8C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7:36.278" v="324" actId="1076"/>
          <ac:spMkLst>
            <pc:docMk/>
            <pc:sldMk cId="3656884482" sldId="313"/>
            <ac:spMk id="7" creationId="{4B8F2D07-EC5E-E43C-B163-A754F42056A3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7:32.793" v="320" actId="1076"/>
          <ac:spMkLst>
            <pc:docMk/>
            <pc:sldMk cId="3656884482" sldId="313"/>
            <ac:spMk id="9" creationId="{F9617C48-BF70-5817-58D7-665EDBFFFE7E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8:34.514" v="327" actId="14100"/>
          <ac:spMkLst>
            <pc:docMk/>
            <pc:sldMk cId="3656884482" sldId="313"/>
            <ac:spMk id="10" creationId="{23E81087-5D52-8FE9-F607-9FBFB555AC6F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199" v="294" actId="1076"/>
          <ac:spMkLst>
            <pc:docMk/>
            <pc:sldMk cId="3656884482" sldId="313"/>
            <ac:spMk id="11" creationId="{4B4AA10B-9DC0-B0E0-CBE7-BCE8D581D3FF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231" v="295" actId="1076"/>
          <ac:spMkLst>
            <pc:docMk/>
            <pc:sldMk cId="3656884482" sldId="313"/>
            <ac:spMk id="13" creationId="{661CA402-94BB-4615-43A0-8778BBE55557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7:32.824" v="321" actId="1076"/>
          <ac:spMkLst>
            <pc:docMk/>
            <pc:sldMk cId="3656884482" sldId="313"/>
            <ac:spMk id="15" creationId="{B54FB67D-0C4F-DA08-A7AB-D7CFF247F3F7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8:28.108" v="326" actId="14100"/>
          <ac:spMkLst>
            <pc:docMk/>
            <pc:sldMk cId="3656884482" sldId="313"/>
            <ac:spMk id="17" creationId="{B95520B8-CB49-43B6-1FF8-7B1BB2E34481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246" v="296" actId="1076"/>
          <ac:spMkLst>
            <pc:docMk/>
            <pc:sldMk cId="3656884482" sldId="313"/>
            <ac:spMk id="18" creationId="{9D85448C-0264-C331-3361-D5D3DBE4DEB4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277" v="297" actId="1076"/>
          <ac:spMkLst>
            <pc:docMk/>
            <pc:sldMk cId="3656884482" sldId="313"/>
            <ac:spMk id="20" creationId="{A23761B1-CE2F-6949-6D4C-ECD08A4872FF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313" v="298" actId="1076"/>
          <ac:spMkLst>
            <pc:docMk/>
            <pc:sldMk cId="3656884482" sldId="313"/>
            <ac:spMk id="22" creationId="{9F91CA31-5298-D71D-B777-BE5AB3CDAD4F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3:07.269" v="135" actId="20577"/>
          <ac:spMkLst>
            <pc:docMk/>
            <pc:sldMk cId="3656884482" sldId="313"/>
            <ac:spMk id="23" creationId="{A87D1E93-333D-169A-0E4A-48F70A59E866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8:38.655" v="328" actId="1076"/>
          <ac:spMkLst>
            <pc:docMk/>
            <pc:sldMk cId="3656884482" sldId="313"/>
            <ac:spMk id="25" creationId="{6ACF3B03-B659-CF64-F508-2CC912AEB839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324" v="299" actId="1076"/>
          <ac:spMkLst>
            <pc:docMk/>
            <pc:sldMk cId="3656884482" sldId="313"/>
            <ac:spMk id="26" creationId="{5D2D4A87-57A3-935C-5B01-E0C2B23D779B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8:38.672" v="329" actId="1076"/>
          <ac:spMkLst>
            <pc:docMk/>
            <pc:sldMk cId="3656884482" sldId="313"/>
            <ac:spMk id="27" creationId="{6DC98381-82EE-98D6-A96F-E23E833188F5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356" v="300" actId="1076"/>
          <ac:spMkLst>
            <pc:docMk/>
            <pc:sldMk cId="3656884482" sldId="313"/>
            <ac:spMk id="29" creationId="{E9FF01D4-3F76-DFD0-9E5A-A916F7BB935E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371" v="301" actId="1076"/>
          <ac:spMkLst>
            <pc:docMk/>
            <pc:sldMk cId="3656884482" sldId="313"/>
            <ac:spMk id="31" creationId="{EF38E524-2B60-7CD6-738D-8ACD26DA3E98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402" v="302" actId="1076"/>
          <ac:spMkLst>
            <pc:docMk/>
            <pc:sldMk cId="3656884482" sldId="313"/>
            <ac:spMk id="33" creationId="{C6AB91A1-5321-C04C-E972-394AFC405CF5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419" v="303" actId="1076"/>
          <ac:spMkLst>
            <pc:docMk/>
            <pc:sldMk cId="3656884482" sldId="313"/>
            <ac:spMk id="35" creationId="{B4806C77-FB41-161F-BEB9-B8F661451EE7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449" v="304" actId="1076"/>
          <ac:spMkLst>
            <pc:docMk/>
            <pc:sldMk cId="3656884482" sldId="313"/>
            <ac:spMk id="37" creationId="{9A5FA989-8425-D537-9165-62BABE22DB37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465" v="305" actId="1076"/>
          <ac:spMkLst>
            <pc:docMk/>
            <pc:sldMk cId="3656884482" sldId="313"/>
            <ac:spMk id="39" creationId="{2EA6159E-B1BF-116E-49A7-89DF87D1C293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496" v="306" actId="1076"/>
          <ac:spMkLst>
            <pc:docMk/>
            <pc:sldMk cId="3656884482" sldId="313"/>
            <ac:spMk id="42" creationId="{F78541A2-E92F-EDD8-0727-642462FB2BE9}"/>
          </ac:spMkLst>
        </pc:spChg>
        <pc:spChg chg="del mod">
          <ac:chgData name="Surfrider Jeanne Delpierre" userId="S::jdelpierre@surfrider.eu::1bd388c5-1ea9-473d-831d-db8b91482487" providerId="AD" clId="Web-{133A7BD8-56D5-9158-EFA8-3CAD916A579E}" dt="2024-10-31T11:17:20.058" v="268"/>
          <ac:spMkLst>
            <pc:docMk/>
            <pc:sldMk cId="3656884482" sldId="313"/>
            <ac:spMk id="49" creationId="{4D1C2A27-DA8F-3F83-39E5-69B38CBF6DAE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699" v="314" actId="1076"/>
          <ac:spMkLst>
            <pc:docMk/>
            <pc:sldMk cId="3656884482" sldId="313"/>
            <ac:spMk id="63" creationId="{66F401DF-345D-D1B9-78A7-25455634A555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1:17:26.731" v="315" actId="1076"/>
          <ac:spMkLst>
            <pc:docMk/>
            <pc:sldMk cId="3656884482" sldId="313"/>
            <ac:spMk id="321" creationId="{7EE7E71A-4D81-7BCF-EFF3-F82E016909CC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1:14:06.099" v="175" actId="1076"/>
          <ac:spMkLst>
            <pc:docMk/>
            <pc:sldMk cId="3656884482" sldId="313"/>
            <ac:spMk id="368" creationId="{00000000-0000-0000-0000-000000000000}"/>
          </ac:spMkLst>
        </pc:spChg>
        <pc:picChg chg="mod">
          <ac:chgData name="Surfrider Jeanne Delpierre" userId="S::jdelpierre@surfrider.eu::1bd388c5-1ea9-473d-831d-db8b91482487" providerId="AD" clId="Web-{133A7BD8-56D5-9158-EFA8-3CAD916A579E}" dt="2024-10-31T11:17:32.840" v="322" actId="1076"/>
          <ac:picMkLst>
            <pc:docMk/>
            <pc:sldMk cId="3656884482" sldId="313"/>
            <ac:picMk id="41" creationId="{C9A35806-1837-D69D-F30B-313C729C7A10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3:09.738" v="136" actId="1076"/>
          <ac:picMkLst>
            <pc:docMk/>
            <pc:sldMk cId="3656884482" sldId="313"/>
            <ac:picMk id="43" creationId="{B5B78FD4-5A4D-E01B-3F0F-3FE61C371544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3:46.645" v="165" actId="1076"/>
          <ac:picMkLst>
            <pc:docMk/>
            <pc:sldMk cId="3656884482" sldId="313"/>
            <ac:picMk id="44" creationId="{8282BA22-A6F7-9F6E-70BC-3861DC9BE7FD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7:36.309" v="325" actId="1076"/>
          <ac:picMkLst>
            <pc:docMk/>
            <pc:sldMk cId="3656884482" sldId="313"/>
            <ac:picMk id="46" creationId="{F705A8C7-8BB9-4BB4-56A4-3E7CC08FE38C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1:17:26.512" v="307" actId="1076"/>
          <ac:picMkLst>
            <pc:docMk/>
            <pc:sldMk cId="3656884482" sldId="313"/>
            <ac:picMk id="47" creationId="{929DC607-F1B9-9A7D-2340-82EA1CF01C41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18:38.702" v="330" actId="1076"/>
          <ac:picMkLst>
            <pc:docMk/>
            <pc:sldMk cId="3656884482" sldId="313"/>
            <ac:picMk id="48" creationId="{96D7C910-CFCC-39CC-008A-1DA888EE1DDC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1:17:26.543" v="308" actId="1076"/>
          <ac:picMkLst>
            <pc:docMk/>
            <pc:sldMk cId="3656884482" sldId="313"/>
            <ac:picMk id="51" creationId="{9427DCF1-BC55-3888-ACF4-FDEDAADEB09F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1:17:26.559" v="309" actId="1076"/>
          <ac:picMkLst>
            <pc:docMk/>
            <pc:sldMk cId="3656884482" sldId="313"/>
            <ac:picMk id="53" creationId="{F3EA9B6D-80C2-57D9-4FF6-A05F4A4D4E1F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1:17:26.590" v="310" actId="1076"/>
          <ac:picMkLst>
            <pc:docMk/>
            <pc:sldMk cId="3656884482" sldId="313"/>
            <ac:picMk id="55" creationId="{E552E128-48E8-6795-A772-0C850ACE2573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1:17:26.606" v="311" actId="1076"/>
          <ac:picMkLst>
            <pc:docMk/>
            <pc:sldMk cId="3656884482" sldId="313"/>
            <ac:picMk id="57" creationId="{A1E13A9C-1EF5-7A3E-CEE4-BE3B2C1DEE21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1:17:26.637" v="312" actId="1076"/>
          <ac:picMkLst>
            <pc:docMk/>
            <pc:sldMk cId="3656884482" sldId="313"/>
            <ac:picMk id="59" creationId="{7B3B7F51-4FED-6A81-4958-B0D8487FCEE9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1:17:26.652" v="313" actId="1076"/>
          <ac:picMkLst>
            <pc:docMk/>
            <pc:sldMk cId="3656884482" sldId="313"/>
            <ac:picMk id="61" creationId="{013893DD-C168-F1BB-3EBC-0CDFBB3A7C17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1:17:26.746" v="316" actId="1076"/>
          <ac:picMkLst>
            <pc:docMk/>
            <pc:sldMk cId="3656884482" sldId="313"/>
            <ac:picMk id="323" creationId="{40D84058-DED8-E167-182F-DF1EE349B695}"/>
          </ac:picMkLst>
        </pc:picChg>
      </pc:sldChg>
      <pc:sldChg chg="add del replId">
        <pc:chgData name="Surfrider Jeanne Delpierre" userId="S::jdelpierre@surfrider.eu::1bd388c5-1ea9-473d-831d-db8b91482487" providerId="AD" clId="Web-{133A7BD8-56D5-9158-EFA8-3CAD916A579E}" dt="2024-10-31T14:01:28.249" v="741"/>
        <pc:sldMkLst>
          <pc:docMk/>
          <pc:sldMk cId="251584101" sldId="314"/>
        </pc:sldMkLst>
      </pc:sldChg>
      <pc:sldChg chg="addSp delSp modSp add replId">
        <pc:chgData name="Surfrider Jeanne Delpierre" userId="S::jdelpierre@surfrider.eu::1bd388c5-1ea9-473d-831d-db8b91482487" providerId="AD" clId="Web-{133A7BD8-56D5-9158-EFA8-3CAD916A579E}" dt="2024-10-31T14:28:22.398" v="1042" actId="20577"/>
        <pc:sldMkLst>
          <pc:docMk/>
          <pc:sldMk cId="2840888876" sldId="315"/>
        </pc:sldMkLst>
        <pc:spChg chg="mod">
          <ac:chgData name="Surfrider Jeanne Delpierre" userId="S::jdelpierre@surfrider.eu::1bd388c5-1ea9-473d-831d-db8b91482487" providerId="AD" clId="Web-{133A7BD8-56D5-9158-EFA8-3CAD916A579E}" dt="2024-10-31T11:29:22.254" v="417" actId="1076"/>
          <ac:spMkLst>
            <pc:docMk/>
            <pc:sldMk cId="2840888876" sldId="315"/>
            <ac:spMk id="3" creationId="{26E3F5F0-77DF-D606-76E6-6885F514E28A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6:08.801" v="600" actId="20577"/>
          <ac:spMkLst>
            <pc:docMk/>
            <pc:sldMk cId="2840888876" sldId="315"/>
            <ac:spMk id="6" creationId="{F5BC3744-9A4A-CDBB-CF6A-7672F0D44A94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6:28.567" v="607"/>
          <ac:spMkLst>
            <pc:docMk/>
            <pc:sldMk cId="2840888876" sldId="315"/>
            <ac:spMk id="8" creationId="{3A72FA1D-2F26-CC2D-0143-B7B3B92F9E43}"/>
          </ac:spMkLst>
        </pc:spChg>
        <pc:spChg chg="del">
          <ac:chgData name="Surfrider Jeanne Delpierre" userId="S::jdelpierre@surfrider.eu::1bd388c5-1ea9-473d-831d-db8b91482487" providerId="AD" clId="Web-{133A7BD8-56D5-9158-EFA8-3CAD916A579E}" dt="2024-10-31T11:25:39.614" v="351"/>
          <ac:spMkLst>
            <pc:docMk/>
            <pc:sldMk cId="2840888876" sldId="315"/>
            <ac:spMk id="8" creationId="{B3752A69-A952-2345-8B30-9A13195BAC04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6:28.567" v="606"/>
          <ac:spMkLst>
            <pc:docMk/>
            <pc:sldMk cId="2840888876" sldId="315"/>
            <ac:spMk id="9" creationId="{F782FA94-5A5B-CCA7-1806-E28562549B06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4:28:22.398" v="1042" actId="20577"/>
          <ac:spMkLst>
            <pc:docMk/>
            <pc:sldMk cId="2840888876" sldId="315"/>
            <ac:spMk id="11" creationId="{09BF1A72-6010-0940-B391-369A5DE32C20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4:26:17.860" v="1021" actId="1076"/>
          <ac:spMkLst>
            <pc:docMk/>
            <pc:sldMk cId="2840888876" sldId="315"/>
            <ac:spMk id="12" creationId="{53EB9A3C-E196-B6EB-F06C-BAB1C70DF009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6:43.052" v="613" actId="20577"/>
          <ac:spMkLst>
            <pc:docMk/>
            <pc:sldMk cId="2840888876" sldId="315"/>
            <ac:spMk id="13" creationId="{D856F561-8D7F-4E26-813C-43BDA8EF5F76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6:45.771" v="614" actId="20577"/>
          <ac:spMkLst>
            <pc:docMk/>
            <pc:sldMk cId="2840888876" sldId="315"/>
            <ac:spMk id="14" creationId="{7C242131-F4D9-9B3D-7FEF-6D4FC8D69AD9}"/>
          </ac:spMkLst>
        </pc:spChg>
        <pc:spChg chg="del">
          <ac:chgData name="Surfrider Jeanne Delpierre" userId="S::jdelpierre@surfrider.eu::1bd388c5-1ea9-473d-831d-db8b91482487" providerId="AD" clId="Web-{133A7BD8-56D5-9158-EFA8-3CAD916A579E}" dt="2024-10-31T11:29:19.691" v="409"/>
          <ac:spMkLst>
            <pc:docMk/>
            <pc:sldMk cId="2840888876" sldId="315"/>
            <ac:spMk id="15" creationId="{30015AF0-8699-7844-8D70-D2C8DDF3EF8C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6:28.802" v="610"/>
          <ac:spMkLst>
            <pc:docMk/>
            <pc:sldMk cId="2840888876" sldId="315"/>
            <ac:spMk id="15" creationId="{AD1B30C5-DB7B-18EA-1B22-2288B4009C03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6:52.834" v="615" actId="20577"/>
          <ac:spMkLst>
            <pc:docMk/>
            <pc:sldMk cId="2840888876" sldId="315"/>
            <ac:spMk id="17" creationId="{AFFE6D95-8C59-FFE1-C5AA-3744CF37778E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6:52.912" v="616" actId="20577"/>
          <ac:spMkLst>
            <pc:docMk/>
            <pc:sldMk cId="2840888876" sldId="315"/>
            <ac:spMk id="19" creationId="{39A06DD8-5E2A-D17B-9B8B-CC5F0107A806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2:17.168" v="483" actId="20577"/>
          <ac:spMkLst>
            <pc:docMk/>
            <pc:sldMk cId="2840888876" sldId="315"/>
            <ac:spMk id="21" creationId="{911C8947-47B8-950F-54D5-76D30BF2A5A1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2:42.325" v="487" actId="20577"/>
          <ac:spMkLst>
            <pc:docMk/>
            <pc:sldMk cId="2840888876" sldId="315"/>
            <ac:spMk id="23" creationId="{797CD7E2-8540-C590-839C-1736FE5273C3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4:26:13.579" v="1019" actId="1076"/>
          <ac:spMkLst>
            <pc:docMk/>
            <pc:sldMk cId="2840888876" sldId="315"/>
            <ac:spMk id="25" creationId="{E8CF6BC8-42C1-B373-58AA-31A00005759E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3:13.483" v="495" actId="1076"/>
          <ac:spMkLst>
            <pc:docMk/>
            <pc:sldMk cId="2840888876" sldId="315"/>
            <ac:spMk id="27" creationId="{1654A737-54D3-E3E2-98DA-E76328991860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3:27.764" v="497" actId="1076"/>
          <ac:spMkLst>
            <pc:docMk/>
            <pc:sldMk cId="2840888876" sldId="315"/>
            <ac:spMk id="29" creationId="{B026D0D8-CFBA-B689-456C-6A30E2B849B2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3:56:21.661" v="605" actId="20577"/>
          <ac:spMkLst>
            <pc:docMk/>
            <pc:sldMk cId="2840888876" sldId="315"/>
            <ac:spMk id="31" creationId="{F46A9802-C71D-1E28-6488-50F6F5AB9062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3:53:36.030" v="499" actId="1076"/>
          <ac:spMkLst>
            <pc:docMk/>
            <pc:sldMk cId="2840888876" sldId="315"/>
            <ac:spMk id="32" creationId="{9AEA8EE4-A005-7879-B5BF-2916A53265C9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4:26:13.547" v="1018" actId="1076"/>
          <ac:spMkLst>
            <pc:docMk/>
            <pc:sldMk cId="2840888876" sldId="315"/>
            <ac:spMk id="33" creationId="{825FA464-FF84-A1A3-EF5D-5C6C1DC02169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3:56:19.629" v="604" actId="20577"/>
          <ac:spMkLst>
            <pc:docMk/>
            <pc:sldMk cId="2840888876" sldId="315"/>
            <ac:spMk id="34" creationId="{AD111315-41D7-6DB6-FD18-614B23B7EB70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3:56:15.395" v="602" actId="20577"/>
          <ac:spMkLst>
            <pc:docMk/>
            <pc:sldMk cId="2840888876" sldId="315"/>
            <ac:spMk id="35" creationId="{ACB311C3-0F32-1E02-1D90-85DDC098D58E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3:54:47.001" v="564" actId="20577"/>
          <ac:spMkLst>
            <pc:docMk/>
            <pc:sldMk cId="2840888876" sldId="315"/>
            <ac:spMk id="36" creationId="{9519A023-B6F1-5CE0-8507-E4A86BE8EF6C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3:56:17.411" v="603" actId="20577"/>
          <ac:spMkLst>
            <pc:docMk/>
            <pc:sldMk cId="2840888876" sldId="315"/>
            <ac:spMk id="37" creationId="{D7EEF963-0B4E-B139-F421-500FC7170ACA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3:56:14.223" v="601" actId="20577"/>
          <ac:spMkLst>
            <pc:docMk/>
            <pc:sldMk cId="2840888876" sldId="315"/>
            <ac:spMk id="38" creationId="{D6039AB1-BADD-7B3F-E730-3657B13DBA9D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3:54:49.970" v="565" actId="20577"/>
          <ac:spMkLst>
            <pc:docMk/>
            <pc:sldMk cId="2840888876" sldId="315"/>
            <ac:spMk id="39" creationId="{4241D142-71FA-FD08-956D-73B12227C37B}"/>
          </ac:spMkLst>
        </pc:spChg>
        <pc:spChg chg="mod">
          <ac:chgData name="Surfrider Jeanne Delpierre" userId="S::jdelpierre@surfrider.eu::1bd388c5-1ea9-473d-831d-db8b91482487" providerId="AD" clId="Web-{133A7BD8-56D5-9158-EFA8-3CAD916A579E}" dt="2024-10-31T13:52:58.998" v="491" actId="20577"/>
          <ac:spMkLst>
            <pc:docMk/>
            <pc:sldMk cId="2840888876" sldId="315"/>
            <ac:spMk id="40" creationId="{EFC6F382-B9BD-72AB-8790-9A7250EF7EA0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4:26:17.891" v="1022" actId="1076"/>
          <ac:spMkLst>
            <pc:docMk/>
            <pc:sldMk cId="2840888876" sldId="315"/>
            <ac:spMk id="41" creationId="{6B5C4E97-BDA0-5C10-BDE6-C2D2BDAA6894}"/>
          </ac:spMkLst>
        </pc:spChg>
        <pc:spChg chg="add del">
          <ac:chgData name="Surfrider Jeanne Delpierre" userId="S::jdelpierre@surfrider.eu::1bd388c5-1ea9-473d-831d-db8b91482487" providerId="AD" clId="Web-{133A7BD8-56D5-9158-EFA8-3CAD916A579E}" dt="2024-10-31T14:01:52.812" v="747"/>
          <ac:spMkLst>
            <pc:docMk/>
            <pc:sldMk cId="2840888876" sldId="315"/>
            <ac:spMk id="42" creationId="{03698103-341E-3E55-1AF5-93A0AAD90469}"/>
          </ac:spMkLst>
        </pc:spChg>
        <pc:spChg chg="add mod">
          <ac:chgData name="Surfrider Jeanne Delpierre" userId="S::jdelpierre@surfrider.eu::1bd388c5-1ea9-473d-831d-db8b91482487" providerId="AD" clId="Web-{133A7BD8-56D5-9158-EFA8-3CAD916A579E}" dt="2024-10-31T14:28:07.395" v="1028" actId="1076"/>
          <ac:spMkLst>
            <pc:docMk/>
            <pc:sldMk cId="2840888876" sldId="315"/>
            <ac:spMk id="44" creationId="{F579D15C-B8E4-3028-BD6F-61910724600B}"/>
          </ac:spMkLst>
        </pc:spChg>
        <pc:picChg chg="add mod">
          <ac:chgData name="Surfrider Jeanne Delpierre" userId="S::jdelpierre@surfrider.eu::1bd388c5-1ea9-473d-831d-db8b91482487" providerId="AD" clId="Web-{133A7BD8-56D5-9158-EFA8-3CAD916A579E}" dt="2024-10-31T11:29:18.082" v="407" actId="1076"/>
          <ac:picMkLst>
            <pc:docMk/>
            <pc:sldMk cId="2840888876" sldId="315"/>
            <ac:picMk id="4" creationId="{B43F486F-F17F-4AB8-A1AF-0630FB8F6EEB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1:26:33.498" v="394" actId="1076"/>
          <ac:picMkLst>
            <pc:docMk/>
            <pc:sldMk cId="2840888876" sldId="315"/>
            <ac:picMk id="7" creationId="{9E4BF1C4-1D96-CB48-E10A-52BB337BF484}"/>
          </ac:picMkLst>
        </pc:picChg>
        <pc:picChg chg="add mod">
          <ac:chgData name="Surfrider Jeanne Delpierre" userId="S::jdelpierre@surfrider.eu::1bd388c5-1ea9-473d-831d-db8b91482487" providerId="AD" clId="Web-{133A7BD8-56D5-9158-EFA8-3CAD916A579E}" dt="2024-10-31T14:26:17.844" v="1020" actId="1076"/>
          <ac:picMkLst>
            <pc:docMk/>
            <pc:sldMk cId="2840888876" sldId="315"/>
            <ac:picMk id="10" creationId="{C87FFE84-B821-936F-DF00-0B5FE29430E8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29:17.973" v="401" actId="1076"/>
          <ac:picMkLst>
            <pc:docMk/>
            <pc:sldMk cId="2840888876" sldId="315"/>
            <ac:picMk id="18" creationId="{C148942A-370A-8B88-17F7-123AA6CC05C4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4:26:13.516" v="1017" actId="1076"/>
          <ac:picMkLst>
            <pc:docMk/>
            <pc:sldMk cId="2840888876" sldId="315"/>
            <ac:picMk id="20" creationId="{23B4FFE7-C7F7-AB73-0578-892C9734F33F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29:18.009" v="402" actId="1076"/>
          <ac:picMkLst>
            <pc:docMk/>
            <pc:sldMk cId="2840888876" sldId="315"/>
            <ac:picMk id="22" creationId="{CC709745-099E-2489-A51B-20F2AE09ABC7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29:22.176" v="411" actId="1076"/>
          <ac:picMkLst>
            <pc:docMk/>
            <pc:sldMk cId="2840888876" sldId="315"/>
            <ac:picMk id="24" creationId="{16EB597B-239F-F358-49A8-1890E07AB532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29:18.019" v="403" actId="1076"/>
          <ac:picMkLst>
            <pc:docMk/>
            <pc:sldMk cId="2840888876" sldId="315"/>
            <ac:picMk id="28" creationId="{C74A7B85-81DD-A0EC-BC3E-7CF278467D0C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29:22.191" v="412" actId="1076"/>
          <ac:picMkLst>
            <pc:docMk/>
            <pc:sldMk cId="2840888876" sldId="315"/>
            <ac:picMk id="30" creationId="{C9114440-0996-95A7-0776-2C140273A7B1}"/>
          </ac:picMkLst>
        </pc:picChg>
        <pc:picChg chg="mod">
          <ac:chgData name="Surfrider Jeanne Delpierre" userId="S::jdelpierre@surfrider.eu::1bd388c5-1ea9-473d-831d-db8b91482487" providerId="AD" clId="Web-{133A7BD8-56D5-9158-EFA8-3CAD916A579E}" dt="2024-10-31T11:29:22.238" v="416" actId="1076"/>
          <ac:picMkLst>
            <pc:docMk/>
            <pc:sldMk cId="2840888876" sldId="315"/>
            <ac:picMk id="2050" creationId="{E7502BCF-DD4C-ABB8-DF68-CCEC079AB5E4}"/>
          </ac:picMkLst>
        </pc:picChg>
      </pc:sldChg>
      <pc:sldChg chg="modSp add del replId">
        <pc:chgData name="Surfrider Jeanne Delpierre" userId="S::jdelpierre@surfrider.eu::1bd388c5-1ea9-473d-831d-db8b91482487" providerId="AD" clId="Web-{133A7BD8-56D5-9158-EFA8-3CAD916A579E}" dt="2024-10-31T14:25:57.641" v="1016"/>
        <pc:sldMkLst>
          <pc:docMk/>
          <pc:sldMk cId="4197870648" sldId="316"/>
        </pc:sldMkLst>
        <pc:spChg chg="mod">
          <ac:chgData name="Surfrider Jeanne Delpierre" userId="S::jdelpierre@surfrider.eu::1bd388c5-1ea9-473d-831d-db8b91482487" providerId="AD" clId="Web-{133A7BD8-56D5-9158-EFA8-3CAD916A579E}" dt="2024-10-31T14:05:44.507" v="764" actId="14100"/>
          <ac:spMkLst>
            <pc:docMk/>
            <pc:sldMk cId="4197870648" sldId="316"/>
            <ac:spMk id="11" creationId="{09BF1A72-6010-0940-B391-369A5DE32C20}"/>
          </ac:spMkLst>
        </pc:spChg>
      </pc:sldChg>
    </pc:docChg>
  </pc:docChgLst>
  <pc:docChgLst>
    <pc:chgData name="Surfrider Louise Moretti" userId="7d5febf4-c829-4262-9411-9695f4135cfe" providerId="ADAL" clId="{B5164F66-F442-41FF-9046-0ED8679B625C}"/>
    <pc:docChg chg="undo custSel modSld sldOrd">
      <pc:chgData name="Surfrider Louise Moretti" userId="7d5febf4-c829-4262-9411-9695f4135cfe" providerId="ADAL" clId="{B5164F66-F442-41FF-9046-0ED8679B625C}" dt="2023-08-29T14:23:48.823" v="110" actId="1037"/>
      <pc:docMkLst>
        <pc:docMk/>
      </pc:docMkLst>
      <pc:sldChg chg="addSp modSp mod">
        <pc:chgData name="Surfrider Louise Moretti" userId="7d5febf4-c829-4262-9411-9695f4135cfe" providerId="ADAL" clId="{B5164F66-F442-41FF-9046-0ED8679B625C}" dt="2023-08-29T14:23:48.823" v="110" actId="1037"/>
        <pc:sldMkLst>
          <pc:docMk/>
          <pc:sldMk cId="0" sldId="267"/>
        </pc:sldMkLst>
      </pc:sldChg>
      <pc:sldChg chg="ord">
        <pc:chgData name="Surfrider Louise Moretti" userId="7d5febf4-c829-4262-9411-9695f4135cfe" providerId="ADAL" clId="{B5164F66-F442-41FF-9046-0ED8679B625C}" dt="2023-08-29T14:17:14.142" v="5" actId="20578"/>
        <pc:sldMkLst>
          <pc:docMk/>
          <pc:sldMk cId="1645730790" sldId="287"/>
        </pc:sldMkLst>
      </pc:sldChg>
      <pc:sldChg chg="modSp mod">
        <pc:chgData name="Surfrider Louise Moretti" userId="7d5febf4-c829-4262-9411-9695f4135cfe" providerId="ADAL" clId="{B5164F66-F442-41FF-9046-0ED8679B625C}" dt="2023-08-29T14:17:37.148" v="6" actId="115"/>
        <pc:sldMkLst>
          <pc:docMk/>
          <pc:sldMk cId="1899224090" sldId="299"/>
        </pc:sldMkLst>
      </pc:sldChg>
    </pc:docChg>
  </pc:docChgLst>
  <pc:docChgLst>
    <pc:chgData name="Surfrider Jeanne Delpierre" userId="S::jdelpierre@surfrider.eu::1bd388c5-1ea9-473d-831d-db8b91482487" providerId="AD" clId="Web-{70630343-0E6A-7AA9-D89F-087E190CAF4C}"/>
    <pc:docChg chg="modSld">
      <pc:chgData name="Surfrider Jeanne Delpierre" userId="S::jdelpierre@surfrider.eu::1bd388c5-1ea9-473d-831d-db8b91482487" providerId="AD" clId="Web-{70630343-0E6A-7AA9-D89F-087E190CAF4C}" dt="2024-10-30T10:25:35.267" v="57"/>
      <pc:docMkLst>
        <pc:docMk/>
      </pc:docMkLst>
      <pc:sldChg chg="modSp">
        <pc:chgData name="Surfrider Jeanne Delpierre" userId="S::jdelpierre@surfrider.eu::1bd388c5-1ea9-473d-831d-db8b91482487" providerId="AD" clId="Web-{70630343-0E6A-7AA9-D89F-087E190CAF4C}" dt="2024-10-30T10:22:43.777" v="1"/>
        <pc:sldMkLst>
          <pc:docMk/>
          <pc:sldMk cId="2042890434" sldId="285"/>
        </pc:sldMkLst>
        <pc:spChg chg="mod">
          <ac:chgData name="Surfrider Jeanne Delpierre" userId="S::jdelpierre@surfrider.eu::1bd388c5-1ea9-473d-831d-db8b91482487" providerId="AD" clId="Web-{70630343-0E6A-7AA9-D89F-087E190CAF4C}" dt="2024-10-30T10:22:43.777" v="1"/>
          <ac:spMkLst>
            <pc:docMk/>
            <pc:sldMk cId="2042890434" sldId="285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70630343-0E6A-7AA9-D89F-087E190CAF4C}" dt="2024-10-30T10:25:10.391" v="53" actId="20577"/>
        <pc:sldMkLst>
          <pc:docMk/>
          <pc:sldMk cId="477153784" sldId="288"/>
        </pc:sldMkLst>
        <pc:spChg chg="mod">
          <ac:chgData name="Surfrider Jeanne Delpierre" userId="S::jdelpierre@surfrider.eu::1bd388c5-1ea9-473d-831d-db8b91482487" providerId="AD" clId="Web-{70630343-0E6A-7AA9-D89F-087E190CAF4C}" dt="2024-10-30T10:25:10.391" v="53" actId="20577"/>
          <ac:spMkLst>
            <pc:docMk/>
            <pc:sldMk cId="477153784" sldId="288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70630343-0E6A-7AA9-D89F-087E190CAF4C}" dt="2024-10-30T10:25:26.939" v="54" actId="1076"/>
        <pc:sldMkLst>
          <pc:docMk/>
          <pc:sldMk cId="3319249902" sldId="296"/>
        </pc:sldMkLst>
        <pc:spChg chg="mod">
          <ac:chgData name="Surfrider Jeanne Delpierre" userId="S::jdelpierre@surfrider.eu::1bd388c5-1ea9-473d-831d-db8b91482487" providerId="AD" clId="Web-{70630343-0E6A-7AA9-D89F-087E190CAF4C}" dt="2024-10-30T10:25:26.939" v="54" actId="1076"/>
          <ac:spMkLst>
            <pc:docMk/>
            <pc:sldMk cId="3319249902" sldId="296"/>
            <ac:spMk id="7" creationId="{003D6090-2E29-4FAB-A59D-C9AF983211FC}"/>
          </ac:spMkLst>
        </pc:spChg>
      </pc:sldChg>
      <pc:sldChg chg="modSp">
        <pc:chgData name="Surfrider Jeanne Delpierre" userId="S::jdelpierre@surfrider.eu::1bd388c5-1ea9-473d-831d-db8b91482487" providerId="AD" clId="Web-{70630343-0E6A-7AA9-D89F-087E190CAF4C}" dt="2024-10-30T10:23:58.857" v="33" actId="14100"/>
        <pc:sldMkLst>
          <pc:docMk/>
          <pc:sldMk cId="1899224090" sldId="299"/>
        </pc:sldMkLst>
        <pc:spChg chg="mod">
          <ac:chgData name="Surfrider Jeanne Delpierre" userId="S::jdelpierre@surfrider.eu::1bd388c5-1ea9-473d-831d-db8b91482487" providerId="AD" clId="Web-{70630343-0E6A-7AA9-D89F-087E190CAF4C}" dt="2024-10-30T10:23:58.857" v="33" actId="14100"/>
          <ac:spMkLst>
            <pc:docMk/>
            <pc:sldMk cId="1899224090" sldId="299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70630343-0E6A-7AA9-D89F-087E190CAF4C}" dt="2024-10-30T10:22:28.104" v="0" actId="20577"/>
        <pc:sldMkLst>
          <pc:docMk/>
          <pc:sldMk cId="2056174949" sldId="300"/>
        </pc:sldMkLst>
        <pc:spChg chg="mod">
          <ac:chgData name="Surfrider Jeanne Delpierre" userId="S::jdelpierre@surfrider.eu::1bd388c5-1ea9-473d-831d-db8b91482487" providerId="AD" clId="Web-{70630343-0E6A-7AA9-D89F-087E190CAF4C}" dt="2024-10-30T10:22:28.104" v="0" actId="20577"/>
          <ac:spMkLst>
            <pc:docMk/>
            <pc:sldMk cId="2056174949" sldId="300"/>
            <ac:spMk id="24" creationId="{9A84AFA7-7875-CC87-6261-6C98FCDCB483}"/>
          </ac:spMkLst>
        </pc:spChg>
      </pc:sldChg>
      <pc:sldChg chg="modSp">
        <pc:chgData name="Surfrider Jeanne Delpierre" userId="S::jdelpierre@surfrider.eu::1bd388c5-1ea9-473d-831d-db8b91482487" providerId="AD" clId="Web-{70630343-0E6A-7AA9-D89F-087E190CAF4C}" dt="2024-10-30T10:24:04.733" v="34" actId="14100"/>
        <pc:sldMkLst>
          <pc:docMk/>
          <pc:sldMk cId="846071110" sldId="307"/>
        </pc:sldMkLst>
        <pc:spChg chg="mod">
          <ac:chgData name="Surfrider Jeanne Delpierre" userId="S::jdelpierre@surfrider.eu::1bd388c5-1ea9-473d-831d-db8b91482487" providerId="AD" clId="Web-{70630343-0E6A-7AA9-D89F-087E190CAF4C}" dt="2024-10-30T10:24:04.733" v="34" actId="14100"/>
          <ac:spMkLst>
            <pc:docMk/>
            <pc:sldMk cId="846071110" sldId="307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70630343-0E6A-7AA9-D89F-087E190CAF4C}" dt="2024-10-30T10:25:35.267" v="57"/>
        <pc:sldMkLst>
          <pc:docMk/>
          <pc:sldMk cId="1459525969" sldId="309"/>
        </pc:sldMkLst>
        <pc:spChg chg="mod">
          <ac:chgData name="Surfrider Jeanne Delpierre" userId="S::jdelpierre@surfrider.eu::1bd388c5-1ea9-473d-831d-db8b91482487" providerId="AD" clId="Web-{70630343-0E6A-7AA9-D89F-087E190CAF4C}" dt="2024-10-30T10:25:35.267" v="57"/>
          <ac:spMkLst>
            <pc:docMk/>
            <pc:sldMk cId="1459525969" sldId="309"/>
            <ac:spMk id="8" creationId="{049D3282-8CD9-C483-EE0E-DEE4E133EC2B}"/>
          </ac:spMkLst>
        </pc:spChg>
      </pc:sldChg>
      <pc:sldChg chg="modSp">
        <pc:chgData name="Surfrider Jeanne Delpierre" userId="S::jdelpierre@surfrider.eu::1bd388c5-1ea9-473d-831d-db8b91482487" providerId="AD" clId="Web-{70630343-0E6A-7AA9-D89F-087E190CAF4C}" dt="2024-10-30T10:23:35.622" v="30" actId="1076"/>
        <pc:sldMkLst>
          <pc:docMk/>
          <pc:sldMk cId="2247526927" sldId="310"/>
        </pc:sldMkLst>
        <pc:spChg chg="mod">
          <ac:chgData name="Surfrider Jeanne Delpierre" userId="S::jdelpierre@surfrider.eu::1bd388c5-1ea9-473d-831d-db8b91482487" providerId="AD" clId="Web-{70630343-0E6A-7AA9-D89F-087E190CAF4C}" dt="2024-10-30T10:23:23.903" v="28" actId="20577"/>
          <ac:spMkLst>
            <pc:docMk/>
            <pc:sldMk cId="2247526927" sldId="310"/>
            <ac:spMk id="2" creationId="{FB35B20F-DCA1-6F6D-E456-33A529F3442A}"/>
          </ac:spMkLst>
        </pc:spChg>
        <pc:spChg chg="mod">
          <ac:chgData name="Surfrider Jeanne Delpierre" userId="S::jdelpierre@surfrider.eu::1bd388c5-1ea9-473d-831d-db8b91482487" providerId="AD" clId="Web-{70630343-0E6A-7AA9-D89F-087E190CAF4C}" dt="2024-10-30T10:23:35.622" v="30" actId="1076"/>
          <ac:spMkLst>
            <pc:docMk/>
            <pc:sldMk cId="2247526927" sldId="310"/>
            <ac:spMk id="15" creationId="{962F7B79-740B-D00D-C59A-A20405182D51}"/>
          </ac:spMkLst>
        </pc:spChg>
      </pc:sldChg>
    </pc:docChg>
  </pc:docChgLst>
  <pc:docChgLst>
    <pc:chgData name="Surfrider Laura Gauvrit" userId="9e3b4a7f-f4f2-423d-a48e-d5461a7a81d3" providerId="ADAL" clId="{85C8BFAB-A71B-466B-B95F-A363C5CA0153}"/>
    <pc:docChg chg="undo custSel addSld delSld modSld sldOrd">
      <pc:chgData name="Surfrider Laura Gauvrit" userId="9e3b4a7f-f4f2-423d-a48e-d5461a7a81d3" providerId="ADAL" clId="{85C8BFAB-A71B-466B-B95F-A363C5CA0153}" dt="2024-11-06T10:50:33.925" v="3694" actId="113"/>
      <pc:docMkLst>
        <pc:docMk/>
      </pc:docMkLst>
      <pc:sldChg chg="modSp mod">
        <pc:chgData name="Surfrider Laura Gauvrit" userId="9e3b4a7f-f4f2-423d-a48e-d5461a7a81d3" providerId="ADAL" clId="{85C8BFAB-A71B-466B-B95F-A363C5CA0153}" dt="2024-11-06T10:38:26.423" v="3090" actId="1076"/>
        <pc:sldMkLst>
          <pc:docMk/>
          <pc:sldMk cId="3142215528" sldId="274"/>
        </pc:sldMkLst>
        <pc:picChg chg="mod">
          <ac:chgData name="Surfrider Laura Gauvrit" userId="9e3b4a7f-f4f2-423d-a48e-d5461a7a81d3" providerId="ADAL" clId="{85C8BFAB-A71B-466B-B95F-A363C5CA0153}" dt="2024-11-06T10:38:26.423" v="3090" actId="1076"/>
          <ac:picMkLst>
            <pc:docMk/>
            <pc:sldMk cId="3142215528" sldId="274"/>
            <ac:picMk id="6" creationId="{1BFEA45A-DBB8-D96A-5758-7A4E6480B370}"/>
          </ac:picMkLst>
        </pc:picChg>
        <pc:picChg chg="mod">
          <ac:chgData name="Surfrider Laura Gauvrit" userId="9e3b4a7f-f4f2-423d-a48e-d5461a7a81d3" providerId="ADAL" clId="{85C8BFAB-A71B-466B-B95F-A363C5CA0153}" dt="2024-11-06T10:38:15.958" v="3088" actId="1076"/>
          <ac:picMkLst>
            <pc:docMk/>
            <pc:sldMk cId="3142215528" sldId="274"/>
            <ac:picMk id="7" creationId="{53E451D6-BBE7-E523-04FE-06C5EAD4A9C3}"/>
          </ac:picMkLst>
        </pc:picChg>
      </pc:sldChg>
      <pc:sldChg chg="delSp modSp mod modCm">
        <pc:chgData name="Surfrider Laura Gauvrit" userId="9e3b4a7f-f4f2-423d-a48e-d5461a7a81d3" providerId="ADAL" clId="{85C8BFAB-A71B-466B-B95F-A363C5CA0153}" dt="2024-11-06T10:45:50.688" v="3639" actId="20577"/>
        <pc:sldMkLst>
          <pc:docMk/>
          <pc:sldMk cId="2178011273" sldId="282"/>
        </pc:sldMkLst>
        <pc:spChg chg="mod">
          <ac:chgData name="Surfrider Laura Gauvrit" userId="9e3b4a7f-f4f2-423d-a48e-d5461a7a81d3" providerId="ADAL" clId="{85C8BFAB-A71B-466B-B95F-A363C5CA0153}" dt="2024-11-06T08:48:59.146" v="1135" actId="404"/>
          <ac:spMkLst>
            <pc:docMk/>
            <pc:sldMk cId="2178011273" sldId="282"/>
            <ac:spMk id="2" creationId="{FB35B20F-DCA1-6F6D-E456-33A529F3442A}"/>
          </ac:spMkLst>
        </pc:spChg>
        <pc:spChg chg="del">
          <ac:chgData name="Surfrider Laura Gauvrit" userId="9e3b4a7f-f4f2-423d-a48e-d5461a7a81d3" providerId="ADAL" clId="{85C8BFAB-A71B-466B-B95F-A363C5CA0153}" dt="2024-11-06T10:44:10.184" v="3317" actId="478"/>
          <ac:spMkLst>
            <pc:docMk/>
            <pc:sldMk cId="2178011273" sldId="282"/>
            <ac:spMk id="9" creationId="{93BDCE07-D2ED-A8F3-AE7A-CA059F6332A0}"/>
          </ac:spMkLst>
        </pc:spChg>
        <pc:spChg chg="mod">
          <ac:chgData name="Surfrider Laura Gauvrit" userId="9e3b4a7f-f4f2-423d-a48e-d5461a7a81d3" providerId="ADAL" clId="{85C8BFAB-A71B-466B-B95F-A363C5CA0153}" dt="2024-11-06T10:45:50.688" v="3639" actId="20577"/>
          <ac:spMkLst>
            <pc:docMk/>
            <pc:sldMk cId="2178011273" sldId="282"/>
            <ac:spMk id="15" creationId="{962F7B79-740B-D00D-C59A-A20405182D5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urfrider Laura Gauvrit" userId="9e3b4a7f-f4f2-423d-a48e-d5461a7a81d3" providerId="ADAL" clId="{85C8BFAB-A71B-466B-B95F-A363C5CA0153}" dt="2024-11-06T07:59:43.832" v="29" actId="20577"/>
              <pc2:cmMkLst xmlns:pc2="http://schemas.microsoft.com/office/powerpoint/2019/9/main/command">
                <pc:docMk/>
                <pc:sldMk cId="2178011273" sldId="282"/>
                <pc2:cmMk id="{67313D06-A58C-443E-9ACF-48989E676091}"/>
              </pc2:cmMkLst>
            </pc226:cmChg>
          </p:ext>
        </pc:extLst>
      </pc:sldChg>
      <pc:sldChg chg="modSp mod">
        <pc:chgData name="Surfrider Laura Gauvrit" userId="9e3b4a7f-f4f2-423d-a48e-d5461a7a81d3" providerId="ADAL" clId="{85C8BFAB-A71B-466B-B95F-A363C5CA0153}" dt="2024-11-06T10:30:56.768" v="3064" actId="113"/>
        <pc:sldMkLst>
          <pc:docMk/>
          <pc:sldMk cId="2516513730" sldId="284"/>
        </pc:sldMkLst>
        <pc:spChg chg="mod">
          <ac:chgData name="Surfrider Laura Gauvrit" userId="9e3b4a7f-f4f2-423d-a48e-d5461a7a81d3" providerId="ADAL" clId="{85C8BFAB-A71B-466B-B95F-A363C5CA0153}" dt="2024-11-06T08:48:50.620" v="1133" actId="113"/>
          <ac:spMkLst>
            <pc:docMk/>
            <pc:sldMk cId="2516513730" sldId="284"/>
            <ac:spMk id="2" creationId="{FB35B20F-DCA1-6F6D-E456-33A529F3442A}"/>
          </ac:spMkLst>
        </pc:spChg>
        <pc:spChg chg="mod">
          <ac:chgData name="Surfrider Laura Gauvrit" userId="9e3b4a7f-f4f2-423d-a48e-d5461a7a81d3" providerId="ADAL" clId="{85C8BFAB-A71B-466B-B95F-A363C5CA0153}" dt="2024-11-06T10:30:56.768" v="3064" actId="113"/>
          <ac:spMkLst>
            <pc:docMk/>
            <pc:sldMk cId="2516513730" sldId="284"/>
            <ac:spMk id="15" creationId="{962F7B79-740B-D00D-C59A-A20405182D51}"/>
          </ac:spMkLst>
        </pc:spChg>
      </pc:sldChg>
      <pc:sldChg chg="modSp mod modCm">
        <pc:chgData name="Surfrider Laura Gauvrit" userId="9e3b4a7f-f4f2-423d-a48e-d5461a7a81d3" providerId="ADAL" clId="{85C8BFAB-A71B-466B-B95F-A363C5CA0153}" dt="2024-11-06T08:49:48.401" v="1162" actId="20577"/>
        <pc:sldMkLst>
          <pc:docMk/>
          <pc:sldMk cId="2042890434" sldId="285"/>
        </pc:sldMkLst>
        <pc:spChg chg="mod">
          <ac:chgData name="Surfrider Laura Gauvrit" userId="9e3b4a7f-f4f2-423d-a48e-d5461a7a81d3" providerId="ADAL" clId="{85C8BFAB-A71B-466B-B95F-A363C5CA0153}" dt="2024-11-06T08:49:48.401" v="1162" actId="20577"/>
          <ac:spMkLst>
            <pc:docMk/>
            <pc:sldMk cId="2042890434" sldId="285"/>
            <ac:spMk id="2" creationId="{FB35B20F-DCA1-6F6D-E456-33A529F3442A}"/>
          </ac:spMkLst>
        </pc:spChg>
        <pc:spChg chg="mod">
          <ac:chgData name="Surfrider Laura Gauvrit" userId="9e3b4a7f-f4f2-423d-a48e-d5461a7a81d3" providerId="ADAL" clId="{85C8BFAB-A71B-466B-B95F-A363C5CA0153}" dt="2024-11-06T08:09:53.880" v="545" actId="20577"/>
          <ac:spMkLst>
            <pc:docMk/>
            <pc:sldMk cId="2042890434" sldId="285"/>
            <ac:spMk id="15" creationId="{962F7B79-740B-D00D-C59A-A20405182D5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urfrider Laura Gauvrit" userId="9e3b4a7f-f4f2-423d-a48e-d5461a7a81d3" providerId="ADAL" clId="{85C8BFAB-A71B-466B-B95F-A363C5CA0153}" dt="2024-11-06T08:09:53.880" v="545" actId="20577"/>
              <pc2:cmMkLst xmlns:pc2="http://schemas.microsoft.com/office/powerpoint/2019/9/main/command">
                <pc:docMk/>
                <pc:sldMk cId="2042890434" sldId="285"/>
                <pc2:cmMk id="{731C55E3-1816-4F53-8512-6B3B2E963744}"/>
              </pc2:cmMkLst>
            </pc226:cmChg>
          </p:ext>
        </pc:extLst>
      </pc:sldChg>
      <pc:sldChg chg="modSp mod">
        <pc:chgData name="Surfrider Laura Gauvrit" userId="9e3b4a7f-f4f2-423d-a48e-d5461a7a81d3" providerId="ADAL" clId="{85C8BFAB-A71B-466B-B95F-A363C5CA0153}" dt="2024-11-06T10:26:17.029" v="2932" actId="20577"/>
        <pc:sldMkLst>
          <pc:docMk/>
          <pc:sldMk cId="2378249039" sldId="286"/>
        </pc:sldMkLst>
        <pc:spChg chg="mod">
          <ac:chgData name="Surfrider Laura Gauvrit" userId="9e3b4a7f-f4f2-423d-a48e-d5461a7a81d3" providerId="ADAL" clId="{85C8BFAB-A71B-466B-B95F-A363C5CA0153}" dt="2024-11-06T10:26:17.029" v="2932" actId="20577"/>
          <ac:spMkLst>
            <pc:docMk/>
            <pc:sldMk cId="2378249039" sldId="286"/>
            <ac:spMk id="15" creationId="{962F7B79-740B-D00D-C59A-A20405182D51}"/>
          </ac:spMkLst>
        </pc:spChg>
        <pc:picChg chg="mod">
          <ac:chgData name="Surfrider Laura Gauvrit" userId="9e3b4a7f-f4f2-423d-a48e-d5461a7a81d3" providerId="ADAL" clId="{85C8BFAB-A71B-466B-B95F-A363C5CA0153}" dt="2024-11-06T10:25:46.911" v="2884" actId="1076"/>
          <ac:picMkLst>
            <pc:docMk/>
            <pc:sldMk cId="2378249039" sldId="286"/>
            <ac:picMk id="16" creationId="{930F62EC-B4F5-F493-7B2B-8D8BB6B9FD47}"/>
          </ac:picMkLst>
        </pc:picChg>
      </pc:sldChg>
      <pc:sldChg chg="modSp mod">
        <pc:chgData name="Surfrider Laura Gauvrit" userId="9e3b4a7f-f4f2-423d-a48e-d5461a7a81d3" providerId="ADAL" clId="{85C8BFAB-A71B-466B-B95F-A363C5CA0153}" dt="2024-11-06T10:37:07.924" v="3087" actId="1076"/>
        <pc:sldMkLst>
          <pc:docMk/>
          <pc:sldMk cId="477153784" sldId="288"/>
        </pc:sldMkLst>
        <pc:spChg chg="mod">
          <ac:chgData name="Surfrider Laura Gauvrit" userId="9e3b4a7f-f4f2-423d-a48e-d5461a7a81d3" providerId="ADAL" clId="{85C8BFAB-A71B-466B-B95F-A363C5CA0153}" dt="2024-11-06T10:26:48.254" v="2935" actId="403"/>
          <ac:spMkLst>
            <pc:docMk/>
            <pc:sldMk cId="477153784" sldId="288"/>
            <ac:spMk id="2" creationId="{FB35B20F-DCA1-6F6D-E456-33A529F3442A}"/>
          </ac:spMkLst>
        </pc:spChg>
        <pc:spChg chg="mod">
          <ac:chgData name="Surfrider Laura Gauvrit" userId="9e3b4a7f-f4f2-423d-a48e-d5461a7a81d3" providerId="ADAL" clId="{85C8BFAB-A71B-466B-B95F-A363C5CA0153}" dt="2024-11-06T10:37:07.924" v="3087" actId="1076"/>
          <ac:spMkLst>
            <pc:docMk/>
            <pc:sldMk cId="477153784" sldId="288"/>
            <ac:spMk id="15" creationId="{962F7B79-740B-D00D-C59A-A20405182D51}"/>
          </ac:spMkLst>
        </pc:spChg>
      </pc:sldChg>
      <pc:sldChg chg="modSp mod">
        <pc:chgData name="Surfrider Laura Gauvrit" userId="9e3b4a7f-f4f2-423d-a48e-d5461a7a81d3" providerId="ADAL" clId="{85C8BFAB-A71B-466B-B95F-A363C5CA0153}" dt="2024-11-06T10:28:58.396" v="2988" actId="113"/>
        <pc:sldMkLst>
          <pc:docMk/>
          <pc:sldMk cId="2515461865" sldId="289"/>
        </pc:sldMkLst>
        <pc:spChg chg="mod">
          <ac:chgData name="Surfrider Laura Gauvrit" userId="9e3b4a7f-f4f2-423d-a48e-d5461a7a81d3" providerId="ADAL" clId="{85C8BFAB-A71B-466B-B95F-A363C5CA0153}" dt="2024-11-06T10:28:02.195" v="2969" actId="403"/>
          <ac:spMkLst>
            <pc:docMk/>
            <pc:sldMk cId="2515461865" sldId="289"/>
            <ac:spMk id="2" creationId="{FB35B20F-DCA1-6F6D-E456-33A529F3442A}"/>
          </ac:spMkLst>
        </pc:spChg>
        <pc:spChg chg="mod">
          <ac:chgData name="Surfrider Laura Gauvrit" userId="9e3b4a7f-f4f2-423d-a48e-d5461a7a81d3" providerId="ADAL" clId="{85C8BFAB-A71B-466B-B95F-A363C5CA0153}" dt="2024-11-06T10:28:58.396" v="2988" actId="113"/>
          <ac:spMkLst>
            <pc:docMk/>
            <pc:sldMk cId="2515461865" sldId="289"/>
            <ac:spMk id="15" creationId="{962F7B79-740B-D00D-C59A-A20405182D51}"/>
          </ac:spMkLst>
        </pc:spChg>
      </pc:sldChg>
      <pc:sldChg chg="ord">
        <pc:chgData name="Surfrider Laura Gauvrit" userId="9e3b4a7f-f4f2-423d-a48e-d5461a7a81d3" providerId="ADAL" clId="{85C8BFAB-A71B-466B-B95F-A363C5CA0153}" dt="2024-11-06T10:29:10.721" v="2990"/>
        <pc:sldMkLst>
          <pc:docMk/>
          <pc:sldMk cId="633514278" sldId="291"/>
        </pc:sldMkLst>
      </pc:sldChg>
      <pc:sldChg chg="modSp mod">
        <pc:chgData name="Surfrider Laura Gauvrit" userId="9e3b4a7f-f4f2-423d-a48e-d5461a7a81d3" providerId="ADAL" clId="{85C8BFAB-A71B-466B-B95F-A363C5CA0153}" dt="2024-11-06T10:34:54.448" v="3086" actId="20577"/>
        <pc:sldMkLst>
          <pc:docMk/>
          <pc:sldMk cId="1899224090" sldId="299"/>
        </pc:sldMkLst>
        <pc:spChg chg="mod">
          <ac:chgData name="Surfrider Laura Gauvrit" userId="9e3b4a7f-f4f2-423d-a48e-d5461a7a81d3" providerId="ADAL" clId="{85C8BFAB-A71B-466B-B95F-A363C5CA0153}" dt="2024-11-06T08:50:04.933" v="1163" actId="2711"/>
          <ac:spMkLst>
            <pc:docMk/>
            <pc:sldMk cId="1899224090" sldId="299"/>
            <ac:spMk id="2" creationId="{FB35B20F-DCA1-6F6D-E456-33A529F3442A}"/>
          </ac:spMkLst>
        </pc:spChg>
        <pc:spChg chg="mod">
          <ac:chgData name="Surfrider Laura Gauvrit" userId="9e3b4a7f-f4f2-423d-a48e-d5461a7a81d3" providerId="ADAL" clId="{85C8BFAB-A71B-466B-B95F-A363C5CA0153}" dt="2024-11-06T10:34:54.448" v="3086" actId="20577"/>
          <ac:spMkLst>
            <pc:docMk/>
            <pc:sldMk cId="1899224090" sldId="299"/>
            <ac:spMk id="15" creationId="{962F7B79-740B-D00D-C59A-A20405182D51}"/>
          </ac:spMkLst>
        </pc:spChg>
      </pc:sldChg>
      <pc:sldChg chg="modSp mod">
        <pc:chgData name="Surfrider Laura Gauvrit" userId="9e3b4a7f-f4f2-423d-a48e-d5461a7a81d3" providerId="ADAL" clId="{85C8BFAB-A71B-466B-B95F-A363C5CA0153}" dt="2024-11-06T10:47:22.405" v="3645" actId="20577"/>
        <pc:sldMkLst>
          <pc:docMk/>
          <pc:sldMk cId="2056174949" sldId="300"/>
        </pc:sldMkLst>
        <pc:spChg chg="mod">
          <ac:chgData name="Surfrider Laura Gauvrit" userId="9e3b4a7f-f4f2-423d-a48e-d5461a7a81d3" providerId="ADAL" clId="{85C8BFAB-A71B-466B-B95F-A363C5CA0153}" dt="2024-11-06T10:47:22.405" v="3645" actId="20577"/>
          <ac:spMkLst>
            <pc:docMk/>
            <pc:sldMk cId="2056174949" sldId="300"/>
            <ac:spMk id="12" creationId="{D62FC32A-2869-2C76-AFA5-6E90879CBEFB}"/>
          </ac:spMkLst>
        </pc:spChg>
      </pc:sldChg>
      <pc:sldChg chg="modSp mod">
        <pc:chgData name="Surfrider Laura Gauvrit" userId="9e3b4a7f-f4f2-423d-a48e-d5461a7a81d3" providerId="ADAL" clId="{85C8BFAB-A71B-466B-B95F-A363C5CA0153}" dt="2024-11-06T07:57:22.723" v="0" actId="20577"/>
        <pc:sldMkLst>
          <pc:docMk/>
          <pc:sldMk cId="253827956" sldId="302"/>
        </pc:sldMkLst>
        <pc:spChg chg="mod">
          <ac:chgData name="Surfrider Laura Gauvrit" userId="9e3b4a7f-f4f2-423d-a48e-d5461a7a81d3" providerId="ADAL" clId="{85C8BFAB-A71B-466B-B95F-A363C5CA0153}" dt="2024-11-06T07:57:22.723" v="0" actId="20577"/>
          <ac:spMkLst>
            <pc:docMk/>
            <pc:sldMk cId="253827956" sldId="302"/>
            <ac:spMk id="23" creationId="{C6998E5E-E479-EC43-1252-FD07F146192E}"/>
          </ac:spMkLst>
        </pc:spChg>
      </pc:sldChg>
      <pc:sldChg chg="modSp mod">
        <pc:chgData name="Surfrider Laura Gauvrit" userId="9e3b4a7f-f4f2-423d-a48e-d5461a7a81d3" providerId="ADAL" clId="{85C8BFAB-A71B-466B-B95F-A363C5CA0153}" dt="2024-11-06T07:57:54.750" v="19" actId="20577"/>
        <pc:sldMkLst>
          <pc:docMk/>
          <pc:sldMk cId="89703303" sldId="303"/>
        </pc:sldMkLst>
        <pc:spChg chg="mod">
          <ac:chgData name="Surfrider Laura Gauvrit" userId="9e3b4a7f-f4f2-423d-a48e-d5461a7a81d3" providerId="ADAL" clId="{85C8BFAB-A71B-466B-B95F-A363C5CA0153}" dt="2024-11-06T07:57:43.583" v="16" actId="5793"/>
          <ac:spMkLst>
            <pc:docMk/>
            <pc:sldMk cId="89703303" sldId="303"/>
            <ac:spMk id="12" creationId="{0CA7B931-3005-37B8-24F5-E270C2D23A35}"/>
          </ac:spMkLst>
        </pc:spChg>
        <pc:spChg chg="mod">
          <ac:chgData name="Surfrider Laura Gauvrit" userId="9e3b4a7f-f4f2-423d-a48e-d5461a7a81d3" providerId="ADAL" clId="{85C8BFAB-A71B-466B-B95F-A363C5CA0153}" dt="2024-11-06T07:57:54.750" v="19" actId="20577"/>
          <ac:spMkLst>
            <pc:docMk/>
            <pc:sldMk cId="89703303" sldId="303"/>
            <ac:spMk id="32" creationId="{54B2E760-011E-8F3A-A972-60354DD09162}"/>
          </ac:spMkLst>
        </pc:spChg>
      </pc:sldChg>
      <pc:sldChg chg="modSp mod">
        <pc:chgData name="Surfrider Laura Gauvrit" userId="9e3b4a7f-f4f2-423d-a48e-d5461a7a81d3" providerId="ADAL" clId="{85C8BFAB-A71B-466B-B95F-A363C5CA0153}" dt="2024-11-06T07:59:33.123" v="25" actId="20577"/>
        <pc:sldMkLst>
          <pc:docMk/>
          <pc:sldMk cId="3117201268" sldId="304"/>
        </pc:sldMkLst>
        <pc:spChg chg="mod">
          <ac:chgData name="Surfrider Laura Gauvrit" userId="9e3b4a7f-f4f2-423d-a48e-d5461a7a81d3" providerId="ADAL" clId="{85C8BFAB-A71B-466B-B95F-A363C5CA0153}" dt="2024-11-06T07:59:05.771" v="21" actId="1076"/>
          <ac:spMkLst>
            <pc:docMk/>
            <pc:sldMk cId="3117201268" sldId="304"/>
            <ac:spMk id="60" creationId="{47E9577B-0453-589A-0E83-6713FF1B9B4D}"/>
          </ac:spMkLst>
        </pc:spChg>
        <pc:spChg chg="mod">
          <ac:chgData name="Surfrider Laura Gauvrit" userId="9e3b4a7f-f4f2-423d-a48e-d5461a7a81d3" providerId="ADAL" clId="{85C8BFAB-A71B-466B-B95F-A363C5CA0153}" dt="2024-11-06T07:59:16.540" v="22" actId="1076"/>
          <ac:spMkLst>
            <pc:docMk/>
            <pc:sldMk cId="3117201268" sldId="304"/>
            <ac:spMk id="63" creationId="{316B20B7-2010-1010-337D-6EF6B64FDC6D}"/>
          </ac:spMkLst>
        </pc:spChg>
        <pc:spChg chg="mod">
          <ac:chgData name="Surfrider Laura Gauvrit" userId="9e3b4a7f-f4f2-423d-a48e-d5461a7a81d3" providerId="ADAL" clId="{85C8BFAB-A71B-466B-B95F-A363C5CA0153}" dt="2024-11-06T07:59:30.075" v="23" actId="1076"/>
          <ac:spMkLst>
            <pc:docMk/>
            <pc:sldMk cId="3117201268" sldId="304"/>
            <ac:spMk id="66" creationId="{351C549E-5F4B-CD85-38AC-0242118AC8D8}"/>
          </ac:spMkLst>
        </pc:spChg>
        <pc:spChg chg="mod">
          <ac:chgData name="Surfrider Laura Gauvrit" userId="9e3b4a7f-f4f2-423d-a48e-d5461a7a81d3" providerId="ADAL" clId="{85C8BFAB-A71B-466B-B95F-A363C5CA0153}" dt="2024-11-06T07:59:33.123" v="25" actId="20577"/>
          <ac:spMkLst>
            <pc:docMk/>
            <pc:sldMk cId="3117201268" sldId="304"/>
            <ac:spMk id="67" creationId="{09C5C1EC-8895-A452-CC21-F8913D000A9D}"/>
          </ac:spMkLst>
        </pc:spChg>
      </pc:sldChg>
      <pc:sldChg chg="modSp mod">
        <pc:chgData name="Surfrider Laura Gauvrit" userId="9e3b4a7f-f4f2-423d-a48e-d5461a7a81d3" providerId="ADAL" clId="{85C8BFAB-A71B-466B-B95F-A363C5CA0153}" dt="2024-11-06T10:50:33.925" v="3694" actId="113"/>
        <pc:sldMkLst>
          <pc:docMk/>
          <pc:sldMk cId="846071110" sldId="307"/>
        </pc:sldMkLst>
        <pc:spChg chg="mod">
          <ac:chgData name="Surfrider Laura Gauvrit" userId="9e3b4a7f-f4f2-423d-a48e-d5461a7a81d3" providerId="ADAL" clId="{85C8BFAB-A71B-466B-B95F-A363C5CA0153}" dt="2024-11-06T10:00:27.080" v="2211" actId="14100"/>
          <ac:spMkLst>
            <pc:docMk/>
            <pc:sldMk cId="846071110" sldId="307"/>
            <ac:spMk id="13" creationId="{294333E4-80E8-7E45-3F32-8746C937C4CD}"/>
          </ac:spMkLst>
        </pc:spChg>
        <pc:spChg chg="mod">
          <ac:chgData name="Surfrider Laura Gauvrit" userId="9e3b4a7f-f4f2-423d-a48e-d5461a7a81d3" providerId="ADAL" clId="{85C8BFAB-A71B-466B-B95F-A363C5CA0153}" dt="2024-11-06T10:00:30.991" v="2212" actId="1076"/>
          <ac:spMkLst>
            <pc:docMk/>
            <pc:sldMk cId="846071110" sldId="307"/>
            <ac:spMk id="14" creationId="{7836EA52-4EF7-C5AC-5DFD-8E23C8E5B295}"/>
          </ac:spMkLst>
        </pc:spChg>
        <pc:spChg chg="mod">
          <ac:chgData name="Surfrider Laura Gauvrit" userId="9e3b4a7f-f4f2-423d-a48e-d5461a7a81d3" providerId="ADAL" clId="{85C8BFAB-A71B-466B-B95F-A363C5CA0153}" dt="2024-11-06T10:50:33.925" v="3694" actId="113"/>
          <ac:spMkLst>
            <pc:docMk/>
            <pc:sldMk cId="846071110" sldId="307"/>
            <ac:spMk id="15" creationId="{962F7B79-740B-D00D-C59A-A20405182D51}"/>
          </ac:spMkLst>
        </pc:spChg>
      </pc:sldChg>
      <pc:sldChg chg="modSp mod ord">
        <pc:chgData name="Surfrider Laura Gauvrit" userId="9e3b4a7f-f4f2-423d-a48e-d5461a7a81d3" providerId="ADAL" clId="{85C8BFAB-A71B-466B-B95F-A363C5CA0153}" dt="2024-11-06T10:47:51.347" v="3667" actId="20577"/>
        <pc:sldMkLst>
          <pc:docMk/>
          <pc:sldMk cId="2247526927" sldId="310"/>
        </pc:sldMkLst>
        <pc:spChg chg="mod">
          <ac:chgData name="Surfrider Laura Gauvrit" userId="9e3b4a7f-f4f2-423d-a48e-d5461a7a81d3" providerId="ADAL" clId="{85C8BFAB-A71B-466B-B95F-A363C5CA0153}" dt="2024-11-06T08:13:08.801" v="567" actId="20577"/>
          <ac:spMkLst>
            <pc:docMk/>
            <pc:sldMk cId="2247526927" sldId="310"/>
            <ac:spMk id="2" creationId="{FB35B20F-DCA1-6F6D-E456-33A529F3442A}"/>
          </ac:spMkLst>
        </pc:spChg>
        <pc:spChg chg="mod">
          <ac:chgData name="Surfrider Laura Gauvrit" userId="9e3b4a7f-f4f2-423d-a48e-d5461a7a81d3" providerId="ADAL" clId="{85C8BFAB-A71B-466B-B95F-A363C5CA0153}" dt="2024-11-06T10:41:12.008" v="3096" actId="20577"/>
          <ac:spMkLst>
            <pc:docMk/>
            <pc:sldMk cId="2247526927" sldId="310"/>
            <ac:spMk id="13" creationId="{294333E4-80E8-7E45-3F32-8746C937C4CD}"/>
          </ac:spMkLst>
        </pc:spChg>
        <pc:spChg chg="mod">
          <ac:chgData name="Surfrider Laura Gauvrit" userId="9e3b4a7f-f4f2-423d-a48e-d5461a7a81d3" providerId="ADAL" clId="{85C8BFAB-A71B-466B-B95F-A363C5CA0153}" dt="2024-11-06T10:47:51.347" v="3667" actId="20577"/>
          <ac:spMkLst>
            <pc:docMk/>
            <pc:sldMk cId="2247526927" sldId="310"/>
            <ac:spMk id="15" creationId="{962F7B79-740B-D00D-C59A-A20405182D51}"/>
          </ac:spMkLst>
        </pc:spChg>
      </pc:sldChg>
      <pc:sldChg chg="addSp delSp modSp mod">
        <pc:chgData name="Surfrider Laura Gauvrit" userId="9e3b4a7f-f4f2-423d-a48e-d5461a7a81d3" providerId="ADAL" clId="{85C8BFAB-A71B-466B-B95F-A363C5CA0153}" dt="2024-11-06T09:53:57.448" v="1850" actId="1076"/>
        <pc:sldMkLst>
          <pc:docMk/>
          <pc:sldMk cId="2840888876" sldId="315"/>
        </pc:sldMkLst>
        <pc:spChg chg="mod">
          <ac:chgData name="Surfrider Laura Gauvrit" userId="9e3b4a7f-f4f2-423d-a48e-d5461a7a81d3" providerId="ADAL" clId="{85C8BFAB-A71B-466B-B95F-A363C5CA0153}" dt="2024-11-06T08:44:30.986" v="1054" actId="1076"/>
          <ac:spMkLst>
            <pc:docMk/>
            <pc:sldMk cId="2840888876" sldId="315"/>
            <ac:spMk id="3" creationId="{26E3F5F0-77DF-D606-76E6-6885F514E28A}"/>
          </ac:spMkLst>
        </pc:spChg>
        <pc:spChg chg="mod">
          <ac:chgData name="Surfrider Laura Gauvrit" userId="9e3b4a7f-f4f2-423d-a48e-d5461a7a81d3" providerId="ADAL" clId="{85C8BFAB-A71B-466B-B95F-A363C5CA0153}" dt="2024-11-06T08:42:57.123" v="1031" actId="1076"/>
          <ac:spMkLst>
            <pc:docMk/>
            <pc:sldMk cId="2840888876" sldId="315"/>
            <ac:spMk id="6" creationId="{F5BC3744-9A4A-CDBB-CF6A-7672F0D44A94}"/>
          </ac:spMkLst>
        </pc:spChg>
        <pc:spChg chg="mod">
          <ac:chgData name="Surfrider Laura Gauvrit" userId="9e3b4a7f-f4f2-423d-a48e-d5461a7a81d3" providerId="ADAL" clId="{85C8BFAB-A71B-466B-B95F-A363C5CA0153}" dt="2024-11-06T08:42:31.221" v="1020" actId="1076"/>
          <ac:spMkLst>
            <pc:docMk/>
            <pc:sldMk cId="2840888876" sldId="315"/>
            <ac:spMk id="8" creationId="{3A72FA1D-2F26-CC2D-0143-B7B3B92F9E43}"/>
          </ac:spMkLst>
        </pc:spChg>
        <pc:spChg chg="mod">
          <ac:chgData name="Surfrider Laura Gauvrit" userId="9e3b4a7f-f4f2-423d-a48e-d5461a7a81d3" providerId="ADAL" clId="{85C8BFAB-A71B-466B-B95F-A363C5CA0153}" dt="2024-11-06T08:42:06.183" v="1006" actId="1076"/>
          <ac:spMkLst>
            <pc:docMk/>
            <pc:sldMk cId="2840888876" sldId="315"/>
            <ac:spMk id="9" creationId="{F782FA94-5A5B-CCA7-1806-E28562549B06}"/>
          </ac:spMkLst>
        </pc:spChg>
        <pc:spChg chg="del">
          <ac:chgData name="Surfrider Laura Gauvrit" userId="9e3b4a7f-f4f2-423d-a48e-d5461a7a81d3" providerId="ADAL" clId="{85C8BFAB-A71B-466B-B95F-A363C5CA0153}" dt="2024-11-06T08:40:02.366" v="969" actId="478"/>
          <ac:spMkLst>
            <pc:docMk/>
            <pc:sldMk cId="2840888876" sldId="315"/>
            <ac:spMk id="12" creationId="{53EB9A3C-E196-B6EB-F06C-BAB1C70DF009}"/>
          </ac:spMkLst>
        </pc:spChg>
        <pc:spChg chg="del mod">
          <ac:chgData name="Surfrider Laura Gauvrit" userId="9e3b4a7f-f4f2-423d-a48e-d5461a7a81d3" providerId="ADAL" clId="{85C8BFAB-A71B-466B-B95F-A363C5CA0153}" dt="2024-11-06T08:42:34.532" v="1022" actId="478"/>
          <ac:spMkLst>
            <pc:docMk/>
            <pc:sldMk cId="2840888876" sldId="315"/>
            <ac:spMk id="13" creationId="{D856F561-8D7F-4E26-813C-43BDA8EF5F76}"/>
          </ac:spMkLst>
        </pc:spChg>
        <pc:spChg chg="del mod">
          <ac:chgData name="Surfrider Laura Gauvrit" userId="9e3b4a7f-f4f2-423d-a48e-d5461a7a81d3" providerId="ADAL" clId="{85C8BFAB-A71B-466B-B95F-A363C5CA0153}" dt="2024-11-06T08:32:43.224" v="875" actId="478"/>
          <ac:spMkLst>
            <pc:docMk/>
            <pc:sldMk cId="2840888876" sldId="315"/>
            <ac:spMk id="14" creationId="{7C242131-F4D9-9B3D-7FEF-6D4FC8D69AD9}"/>
          </ac:spMkLst>
        </pc:spChg>
        <pc:spChg chg="mod">
          <ac:chgData name="Surfrider Laura Gauvrit" userId="9e3b4a7f-f4f2-423d-a48e-d5461a7a81d3" providerId="ADAL" clId="{85C8BFAB-A71B-466B-B95F-A363C5CA0153}" dt="2024-11-06T08:44:37.006" v="1056" actId="1076"/>
          <ac:spMkLst>
            <pc:docMk/>
            <pc:sldMk cId="2840888876" sldId="315"/>
            <ac:spMk id="15" creationId="{AD1B30C5-DB7B-18EA-1B22-2288B4009C03}"/>
          </ac:spMkLst>
        </pc:spChg>
        <pc:spChg chg="del mod">
          <ac:chgData name="Surfrider Laura Gauvrit" userId="9e3b4a7f-f4f2-423d-a48e-d5461a7a81d3" providerId="ADAL" clId="{85C8BFAB-A71B-466B-B95F-A363C5CA0153}" dt="2024-11-06T08:42:58.523" v="1032" actId="478"/>
          <ac:spMkLst>
            <pc:docMk/>
            <pc:sldMk cId="2840888876" sldId="315"/>
            <ac:spMk id="17" creationId="{AFFE6D95-8C59-FFE1-C5AA-3744CF37778E}"/>
          </ac:spMkLst>
        </pc:spChg>
        <pc:spChg chg="del mod">
          <ac:chgData name="Surfrider Laura Gauvrit" userId="9e3b4a7f-f4f2-423d-a48e-d5461a7a81d3" providerId="ADAL" clId="{85C8BFAB-A71B-466B-B95F-A363C5CA0153}" dt="2024-11-06T08:42:49.301" v="1028" actId="478"/>
          <ac:spMkLst>
            <pc:docMk/>
            <pc:sldMk cId="2840888876" sldId="315"/>
            <ac:spMk id="19" creationId="{39A06DD8-5E2A-D17B-9B8B-CC5F0107A806}"/>
          </ac:spMkLst>
        </pc:spChg>
        <pc:spChg chg="mod">
          <ac:chgData name="Surfrider Laura Gauvrit" userId="9e3b4a7f-f4f2-423d-a48e-d5461a7a81d3" providerId="ADAL" clId="{85C8BFAB-A71B-466B-B95F-A363C5CA0153}" dt="2024-11-06T08:44:26.570" v="1053" actId="1076"/>
          <ac:spMkLst>
            <pc:docMk/>
            <pc:sldMk cId="2840888876" sldId="315"/>
            <ac:spMk id="21" creationId="{911C8947-47B8-950F-54D5-76D30BF2A5A1}"/>
          </ac:spMkLst>
        </pc:spChg>
        <pc:spChg chg="mod">
          <ac:chgData name="Surfrider Laura Gauvrit" userId="9e3b4a7f-f4f2-423d-a48e-d5461a7a81d3" providerId="ADAL" clId="{85C8BFAB-A71B-466B-B95F-A363C5CA0153}" dt="2024-11-06T08:44:44.186" v="1059" actId="1076"/>
          <ac:spMkLst>
            <pc:docMk/>
            <pc:sldMk cId="2840888876" sldId="315"/>
            <ac:spMk id="23" creationId="{797CD7E2-8540-C590-839C-1736FE5273C3}"/>
          </ac:spMkLst>
        </pc:spChg>
        <pc:spChg chg="del mod">
          <ac:chgData name="Surfrider Laura Gauvrit" userId="9e3b4a7f-f4f2-423d-a48e-d5461a7a81d3" providerId="ADAL" clId="{85C8BFAB-A71B-466B-B95F-A363C5CA0153}" dt="2024-11-06T08:41:22.956" v="1001" actId="478"/>
          <ac:spMkLst>
            <pc:docMk/>
            <pc:sldMk cId="2840888876" sldId="315"/>
            <ac:spMk id="25" creationId="{E8CF6BC8-42C1-B373-58AA-31A00005759E}"/>
          </ac:spMkLst>
        </pc:spChg>
        <pc:spChg chg="mod">
          <ac:chgData name="Surfrider Laura Gauvrit" userId="9e3b4a7f-f4f2-423d-a48e-d5461a7a81d3" providerId="ADAL" clId="{85C8BFAB-A71B-466B-B95F-A363C5CA0153}" dt="2024-11-06T08:44:26.570" v="1053" actId="1076"/>
          <ac:spMkLst>
            <pc:docMk/>
            <pc:sldMk cId="2840888876" sldId="315"/>
            <ac:spMk id="27" creationId="{1654A737-54D3-E3E2-98DA-E76328991860}"/>
          </ac:spMkLst>
        </pc:spChg>
        <pc:spChg chg="mod">
          <ac:chgData name="Surfrider Laura Gauvrit" userId="9e3b4a7f-f4f2-423d-a48e-d5461a7a81d3" providerId="ADAL" clId="{85C8BFAB-A71B-466B-B95F-A363C5CA0153}" dt="2024-11-06T08:45:34.014" v="1100" actId="1076"/>
          <ac:spMkLst>
            <pc:docMk/>
            <pc:sldMk cId="2840888876" sldId="315"/>
            <ac:spMk id="29" creationId="{B026D0D8-CFBA-B689-456C-6A30E2B849B2}"/>
          </ac:spMkLst>
        </pc:spChg>
        <pc:spChg chg="mod">
          <ac:chgData name="Surfrider Laura Gauvrit" userId="9e3b4a7f-f4f2-423d-a48e-d5461a7a81d3" providerId="ADAL" clId="{85C8BFAB-A71B-466B-B95F-A363C5CA0153}" dt="2024-11-06T08:42:37.447" v="1023" actId="1076"/>
          <ac:spMkLst>
            <pc:docMk/>
            <pc:sldMk cId="2840888876" sldId="315"/>
            <ac:spMk id="31" creationId="{F46A9802-C71D-1E28-6488-50F6F5AB9062}"/>
          </ac:spMkLst>
        </pc:spChg>
        <pc:spChg chg="mod">
          <ac:chgData name="Surfrider Laura Gauvrit" userId="9e3b4a7f-f4f2-423d-a48e-d5461a7a81d3" providerId="ADAL" clId="{85C8BFAB-A71B-466B-B95F-A363C5CA0153}" dt="2024-11-06T08:44:34.372" v="1055" actId="1076"/>
          <ac:spMkLst>
            <pc:docMk/>
            <pc:sldMk cId="2840888876" sldId="315"/>
            <ac:spMk id="32" creationId="{9AEA8EE4-A005-7879-B5BF-2916A53265C9}"/>
          </ac:spMkLst>
        </pc:spChg>
        <pc:spChg chg="del mod">
          <ac:chgData name="Surfrider Laura Gauvrit" userId="9e3b4a7f-f4f2-423d-a48e-d5461a7a81d3" providerId="ADAL" clId="{85C8BFAB-A71B-466B-B95F-A363C5CA0153}" dt="2024-11-06T08:41:23.924" v="1002" actId="478"/>
          <ac:spMkLst>
            <pc:docMk/>
            <pc:sldMk cId="2840888876" sldId="315"/>
            <ac:spMk id="33" creationId="{825FA464-FF84-A1A3-EF5D-5C6C1DC02169}"/>
          </ac:spMkLst>
        </pc:spChg>
        <pc:spChg chg="mod">
          <ac:chgData name="Surfrider Laura Gauvrit" userId="9e3b4a7f-f4f2-423d-a48e-d5461a7a81d3" providerId="ADAL" clId="{85C8BFAB-A71B-466B-B95F-A363C5CA0153}" dt="2024-11-06T08:45:26.973" v="1098" actId="1076"/>
          <ac:spMkLst>
            <pc:docMk/>
            <pc:sldMk cId="2840888876" sldId="315"/>
            <ac:spMk id="34" creationId="{AD111315-41D7-6DB6-FD18-614B23B7EB70}"/>
          </ac:spMkLst>
        </pc:spChg>
        <pc:spChg chg="mod">
          <ac:chgData name="Surfrider Laura Gauvrit" userId="9e3b4a7f-f4f2-423d-a48e-d5461a7a81d3" providerId="ADAL" clId="{85C8BFAB-A71B-466B-B95F-A363C5CA0153}" dt="2024-11-06T08:42:47.235" v="1026" actId="1076"/>
          <ac:spMkLst>
            <pc:docMk/>
            <pc:sldMk cId="2840888876" sldId="315"/>
            <ac:spMk id="35" creationId="{ACB311C3-0F32-1E02-1D90-85DDC098D58E}"/>
          </ac:spMkLst>
        </pc:spChg>
        <pc:spChg chg="mod">
          <ac:chgData name="Surfrider Laura Gauvrit" userId="9e3b4a7f-f4f2-423d-a48e-d5461a7a81d3" providerId="ADAL" clId="{85C8BFAB-A71B-466B-B95F-A363C5CA0153}" dt="2024-11-06T08:45:31.865" v="1099" actId="1076"/>
          <ac:spMkLst>
            <pc:docMk/>
            <pc:sldMk cId="2840888876" sldId="315"/>
            <ac:spMk id="36" creationId="{9519A023-B6F1-5CE0-8507-E4A86BE8EF6C}"/>
          </ac:spMkLst>
        </pc:spChg>
        <pc:spChg chg="mod">
          <ac:chgData name="Surfrider Laura Gauvrit" userId="9e3b4a7f-f4f2-423d-a48e-d5461a7a81d3" providerId="ADAL" clId="{85C8BFAB-A71B-466B-B95F-A363C5CA0153}" dt="2024-11-06T08:43:52.063" v="1044" actId="1076"/>
          <ac:spMkLst>
            <pc:docMk/>
            <pc:sldMk cId="2840888876" sldId="315"/>
            <ac:spMk id="37" creationId="{D7EEF963-0B4E-B139-F421-500FC7170ACA}"/>
          </ac:spMkLst>
        </pc:spChg>
        <pc:spChg chg="mod">
          <ac:chgData name="Surfrider Laura Gauvrit" userId="9e3b4a7f-f4f2-423d-a48e-d5461a7a81d3" providerId="ADAL" clId="{85C8BFAB-A71B-466B-B95F-A363C5CA0153}" dt="2024-11-06T08:44:26.570" v="1053" actId="1076"/>
          <ac:spMkLst>
            <pc:docMk/>
            <pc:sldMk cId="2840888876" sldId="315"/>
            <ac:spMk id="38" creationId="{D6039AB1-BADD-7B3F-E730-3657B13DBA9D}"/>
          </ac:spMkLst>
        </pc:spChg>
        <pc:spChg chg="mod">
          <ac:chgData name="Surfrider Laura Gauvrit" userId="9e3b4a7f-f4f2-423d-a48e-d5461a7a81d3" providerId="ADAL" clId="{85C8BFAB-A71B-466B-B95F-A363C5CA0153}" dt="2024-11-06T08:43:41.675" v="1042" actId="1076"/>
          <ac:spMkLst>
            <pc:docMk/>
            <pc:sldMk cId="2840888876" sldId="315"/>
            <ac:spMk id="39" creationId="{4241D142-71FA-FD08-956D-73B12227C37B}"/>
          </ac:spMkLst>
        </pc:spChg>
        <pc:spChg chg="mod">
          <ac:chgData name="Surfrider Laura Gauvrit" userId="9e3b4a7f-f4f2-423d-a48e-d5461a7a81d3" providerId="ADAL" clId="{85C8BFAB-A71B-466B-B95F-A363C5CA0153}" dt="2024-11-06T08:43:12.693" v="1036" actId="1076"/>
          <ac:spMkLst>
            <pc:docMk/>
            <pc:sldMk cId="2840888876" sldId="315"/>
            <ac:spMk id="40" creationId="{EFC6F382-B9BD-72AB-8790-9A7250EF7EA0}"/>
          </ac:spMkLst>
        </pc:spChg>
        <pc:spChg chg="del">
          <ac:chgData name="Surfrider Laura Gauvrit" userId="9e3b4a7f-f4f2-423d-a48e-d5461a7a81d3" providerId="ADAL" clId="{85C8BFAB-A71B-466B-B95F-A363C5CA0153}" dt="2024-11-06T08:40:01.154" v="968" actId="478"/>
          <ac:spMkLst>
            <pc:docMk/>
            <pc:sldMk cId="2840888876" sldId="315"/>
            <ac:spMk id="41" creationId="{6B5C4E97-BDA0-5C10-BDE6-C2D2BDAA6894}"/>
          </ac:spMkLst>
        </pc:spChg>
        <pc:spChg chg="add del mod">
          <ac:chgData name="Surfrider Laura Gauvrit" userId="9e3b4a7f-f4f2-423d-a48e-d5461a7a81d3" providerId="ADAL" clId="{85C8BFAB-A71B-466B-B95F-A363C5CA0153}" dt="2024-11-06T08:42:25.261" v="1018" actId="478"/>
          <ac:spMkLst>
            <pc:docMk/>
            <pc:sldMk cId="2840888876" sldId="315"/>
            <ac:spMk id="42" creationId="{360624E4-AC4A-68A8-A529-0D40F2C317E3}"/>
          </ac:spMkLst>
        </pc:spChg>
        <pc:spChg chg="add mod">
          <ac:chgData name="Surfrider Laura Gauvrit" userId="9e3b4a7f-f4f2-423d-a48e-d5461a7a81d3" providerId="ADAL" clId="{85C8BFAB-A71B-466B-B95F-A363C5CA0153}" dt="2024-11-06T08:45:19.929" v="1096" actId="1076"/>
          <ac:spMkLst>
            <pc:docMk/>
            <pc:sldMk cId="2840888876" sldId="315"/>
            <ac:spMk id="43" creationId="{AE397C97-3E9A-64D0-A75B-4DA21EA69A9D}"/>
          </ac:spMkLst>
        </pc:spChg>
        <pc:spChg chg="add del mod">
          <ac:chgData name="Surfrider Laura Gauvrit" userId="9e3b4a7f-f4f2-423d-a48e-d5461a7a81d3" providerId="ADAL" clId="{85C8BFAB-A71B-466B-B95F-A363C5CA0153}" dt="2024-11-06T08:42:48.623" v="1027" actId="478"/>
          <ac:spMkLst>
            <pc:docMk/>
            <pc:sldMk cId="2840888876" sldId="315"/>
            <ac:spMk id="45" creationId="{61388AE9-3AF1-14EF-37D0-BFBB60BF2CC5}"/>
          </ac:spMkLst>
        </pc:spChg>
        <pc:spChg chg="add del mod">
          <ac:chgData name="Surfrider Laura Gauvrit" userId="9e3b4a7f-f4f2-423d-a48e-d5461a7a81d3" providerId="ADAL" clId="{85C8BFAB-A71B-466B-B95F-A363C5CA0153}" dt="2024-11-06T08:42:34.007" v="1021" actId="478"/>
          <ac:spMkLst>
            <pc:docMk/>
            <pc:sldMk cId="2840888876" sldId="315"/>
            <ac:spMk id="46" creationId="{3A7B85BC-BA9D-4A6D-529F-82C41CC4030F}"/>
          </ac:spMkLst>
        </pc:spChg>
        <pc:spChg chg="add del mod">
          <ac:chgData name="Surfrider Laura Gauvrit" userId="9e3b4a7f-f4f2-423d-a48e-d5461a7a81d3" providerId="ADAL" clId="{85C8BFAB-A71B-466B-B95F-A363C5CA0153}" dt="2024-11-06T08:42:59.399" v="1033" actId="478"/>
          <ac:spMkLst>
            <pc:docMk/>
            <pc:sldMk cId="2840888876" sldId="315"/>
            <ac:spMk id="47" creationId="{9972FC9D-C62C-B5E9-ABFB-EE9D41B9BDCB}"/>
          </ac:spMkLst>
        </pc:spChg>
        <pc:spChg chg="add mod">
          <ac:chgData name="Surfrider Laura Gauvrit" userId="9e3b4a7f-f4f2-423d-a48e-d5461a7a81d3" providerId="ADAL" clId="{85C8BFAB-A71B-466B-B95F-A363C5CA0153}" dt="2024-11-06T08:42:44.278" v="1025" actId="1076"/>
          <ac:spMkLst>
            <pc:docMk/>
            <pc:sldMk cId="2840888876" sldId="315"/>
            <ac:spMk id="48" creationId="{594DC0BB-2849-98D5-BD4E-1E734C27AB0B}"/>
          </ac:spMkLst>
        </pc:spChg>
        <pc:spChg chg="add mod">
          <ac:chgData name="Surfrider Laura Gauvrit" userId="9e3b4a7f-f4f2-423d-a48e-d5461a7a81d3" providerId="ADAL" clId="{85C8BFAB-A71B-466B-B95F-A363C5CA0153}" dt="2024-11-06T08:42:54.519" v="1030" actId="1076"/>
          <ac:spMkLst>
            <pc:docMk/>
            <pc:sldMk cId="2840888876" sldId="315"/>
            <ac:spMk id="49" creationId="{8A6201A2-FEE3-FBA9-BB2B-A3B89F209F46}"/>
          </ac:spMkLst>
        </pc:spChg>
        <pc:spChg chg="add mod">
          <ac:chgData name="Surfrider Laura Gauvrit" userId="9e3b4a7f-f4f2-423d-a48e-d5461a7a81d3" providerId="ADAL" clId="{85C8BFAB-A71B-466B-B95F-A363C5CA0153}" dt="2024-11-06T08:44:50.064" v="1060" actId="1076"/>
          <ac:spMkLst>
            <pc:docMk/>
            <pc:sldMk cId="2840888876" sldId="315"/>
            <ac:spMk id="50" creationId="{4008C772-E5B5-3A56-B3A2-E386252DCB24}"/>
          </ac:spMkLst>
        </pc:spChg>
        <pc:spChg chg="add mod">
          <ac:chgData name="Surfrider Laura Gauvrit" userId="9e3b4a7f-f4f2-423d-a48e-d5461a7a81d3" providerId="ADAL" clId="{85C8BFAB-A71B-466B-B95F-A363C5CA0153}" dt="2024-11-06T09:52:50.755" v="1838" actId="20577"/>
          <ac:spMkLst>
            <pc:docMk/>
            <pc:sldMk cId="2840888876" sldId="315"/>
            <ac:spMk id="51" creationId="{F81BFE8B-4F37-F7AF-1462-A541AF017182}"/>
          </ac:spMkLst>
        </pc:spChg>
        <pc:spChg chg="add mod">
          <ac:chgData name="Surfrider Laura Gauvrit" userId="9e3b4a7f-f4f2-423d-a48e-d5461a7a81d3" providerId="ADAL" clId="{85C8BFAB-A71B-466B-B95F-A363C5CA0153}" dt="2024-11-06T09:52:42.715" v="1803" actId="1076"/>
          <ac:spMkLst>
            <pc:docMk/>
            <pc:sldMk cId="2840888876" sldId="315"/>
            <ac:spMk id="52" creationId="{6227EE41-478B-0F00-D3D4-7FC4DC8C02E1}"/>
          </ac:spMkLst>
        </pc:spChg>
        <pc:picChg chg="mod">
          <ac:chgData name="Surfrider Laura Gauvrit" userId="9e3b4a7f-f4f2-423d-a48e-d5461a7a81d3" providerId="ADAL" clId="{85C8BFAB-A71B-466B-B95F-A363C5CA0153}" dt="2024-11-06T08:42:02.167" v="1005" actId="1076"/>
          <ac:picMkLst>
            <pc:docMk/>
            <pc:sldMk cId="2840888876" sldId="315"/>
            <ac:picMk id="4" creationId="{B43F486F-F17F-4AB8-A1AF-0630FB8F6EEB}"/>
          </ac:picMkLst>
        </pc:picChg>
        <pc:picChg chg="mod">
          <ac:chgData name="Surfrider Laura Gauvrit" userId="9e3b4a7f-f4f2-423d-a48e-d5461a7a81d3" providerId="ADAL" clId="{85C8BFAB-A71B-466B-B95F-A363C5CA0153}" dt="2024-11-06T08:32:26.178" v="871" actId="1076"/>
          <ac:picMkLst>
            <pc:docMk/>
            <pc:sldMk cId="2840888876" sldId="315"/>
            <ac:picMk id="5" creationId="{C705E72C-96D7-8075-0337-BDA1110947FB}"/>
          </ac:picMkLst>
        </pc:picChg>
        <pc:picChg chg="del">
          <ac:chgData name="Surfrider Laura Gauvrit" userId="9e3b4a7f-f4f2-423d-a48e-d5461a7a81d3" providerId="ADAL" clId="{85C8BFAB-A71B-466B-B95F-A363C5CA0153}" dt="2024-11-06T08:27:57.114" v="847" actId="478"/>
          <ac:picMkLst>
            <pc:docMk/>
            <pc:sldMk cId="2840888876" sldId="315"/>
            <ac:picMk id="7" creationId="{9E4BF1C4-1D96-CB48-E10A-52BB337BF484}"/>
          </ac:picMkLst>
        </pc:picChg>
        <pc:picChg chg="mod">
          <ac:chgData name="Surfrider Laura Gauvrit" userId="9e3b4a7f-f4f2-423d-a48e-d5461a7a81d3" providerId="ADAL" clId="{85C8BFAB-A71B-466B-B95F-A363C5CA0153}" dt="2024-11-06T08:43:16.286" v="1037" actId="1076"/>
          <ac:picMkLst>
            <pc:docMk/>
            <pc:sldMk cId="2840888876" sldId="315"/>
            <ac:picMk id="10" creationId="{C87FFE84-B821-936F-DF00-0B5FE29430E8}"/>
          </ac:picMkLst>
        </pc:picChg>
        <pc:picChg chg="mod">
          <ac:chgData name="Surfrider Laura Gauvrit" userId="9e3b4a7f-f4f2-423d-a48e-d5461a7a81d3" providerId="ADAL" clId="{85C8BFAB-A71B-466B-B95F-A363C5CA0153}" dt="2024-11-06T08:28:52.829" v="856" actId="1076"/>
          <ac:picMkLst>
            <pc:docMk/>
            <pc:sldMk cId="2840888876" sldId="315"/>
            <ac:picMk id="16" creationId="{E521A951-EF2F-ABF3-F68B-7E2C6B808E7E}"/>
          </ac:picMkLst>
        </pc:picChg>
        <pc:picChg chg="mod">
          <ac:chgData name="Surfrider Laura Gauvrit" userId="9e3b4a7f-f4f2-423d-a48e-d5461a7a81d3" providerId="ADAL" clId="{85C8BFAB-A71B-466B-B95F-A363C5CA0153}" dt="2024-11-06T08:28:03.822" v="848" actId="1076"/>
          <ac:picMkLst>
            <pc:docMk/>
            <pc:sldMk cId="2840888876" sldId="315"/>
            <ac:picMk id="18" creationId="{C148942A-370A-8B88-17F7-123AA6CC05C4}"/>
          </ac:picMkLst>
        </pc:picChg>
        <pc:picChg chg="del mod">
          <ac:chgData name="Surfrider Laura Gauvrit" userId="9e3b4a7f-f4f2-423d-a48e-d5461a7a81d3" providerId="ADAL" clId="{85C8BFAB-A71B-466B-B95F-A363C5CA0153}" dt="2024-11-06T08:41:24.942" v="1003" actId="478"/>
          <ac:picMkLst>
            <pc:docMk/>
            <pc:sldMk cId="2840888876" sldId="315"/>
            <ac:picMk id="20" creationId="{23B4FFE7-C7F7-AB73-0578-892C9734F33F}"/>
          </ac:picMkLst>
        </pc:picChg>
        <pc:picChg chg="mod">
          <ac:chgData name="Surfrider Laura Gauvrit" userId="9e3b4a7f-f4f2-423d-a48e-d5461a7a81d3" providerId="ADAL" clId="{85C8BFAB-A71B-466B-B95F-A363C5CA0153}" dt="2024-11-06T08:44:26.570" v="1053" actId="1076"/>
          <ac:picMkLst>
            <pc:docMk/>
            <pc:sldMk cId="2840888876" sldId="315"/>
            <ac:picMk id="22" creationId="{CC709745-099E-2489-A51B-20F2AE09ABC7}"/>
          </ac:picMkLst>
        </pc:picChg>
        <pc:picChg chg="mod">
          <ac:chgData name="Surfrider Laura Gauvrit" userId="9e3b4a7f-f4f2-423d-a48e-d5461a7a81d3" providerId="ADAL" clId="{85C8BFAB-A71B-466B-B95F-A363C5CA0153}" dt="2024-11-06T08:44:26.570" v="1053" actId="1076"/>
          <ac:picMkLst>
            <pc:docMk/>
            <pc:sldMk cId="2840888876" sldId="315"/>
            <ac:picMk id="24" creationId="{16EB597B-239F-F358-49A8-1890E07AB532}"/>
          </ac:picMkLst>
        </pc:picChg>
        <pc:picChg chg="mod">
          <ac:chgData name="Surfrider Laura Gauvrit" userId="9e3b4a7f-f4f2-423d-a48e-d5461a7a81d3" providerId="ADAL" clId="{85C8BFAB-A71B-466B-B95F-A363C5CA0153}" dt="2024-11-06T08:44:13.940" v="1051" actId="1076"/>
          <ac:picMkLst>
            <pc:docMk/>
            <pc:sldMk cId="2840888876" sldId="315"/>
            <ac:picMk id="26" creationId="{B14A0D00-A33C-C991-9029-65B5BFA4DAA3}"/>
          </ac:picMkLst>
        </pc:picChg>
        <pc:picChg chg="mod">
          <ac:chgData name="Surfrider Laura Gauvrit" userId="9e3b4a7f-f4f2-423d-a48e-d5461a7a81d3" providerId="ADAL" clId="{85C8BFAB-A71B-466B-B95F-A363C5CA0153}" dt="2024-11-06T08:44:15.846" v="1052" actId="1076"/>
          <ac:picMkLst>
            <pc:docMk/>
            <pc:sldMk cId="2840888876" sldId="315"/>
            <ac:picMk id="28" creationId="{C74A7B85-81DD-A0EC-BC3E-7CF278467D0C}"/>
          </ac:picMkLst>
        </pc:picChg>
        <pc:picChg chg="mod">
          <ac:chgData name="Surfrider Laura Gauvrit" userId="9e3b4a7f-f4f2-423d-a48e-d5461a7a81d3" providerId="ADAL" clId="{85C8BFAB-A71B-466B-B95F-A363C5CA0153}" dt="2024-11-06T08:44:11.797" v="1050" actId="1076"/>
          <ac:picMkLst>
            <pc:docMk/>
            <pc:sldMk cId="2840888876" sldId="315"/>
            <ac:picMk id="30" creationId="{C9114440-0996-95A7-0776-2C140273A7B1}"/>
          </ac:picMkLst>
        </pc:picChg>
        <pc:picChg chg="add mod modCrop">
          <ac:chgData name="Surfrider Laura Gauvrit" userId="9e3b4a7f-f4f2-423d-a48e-d5461a7a81d3" providerId="ADAL" clId="{85C8BFAB-A71B-466B-B95F-A363C5CA0153}" dt="2024-11-06T09:53:57.448" v="1850" actId="1076"/>
          <ac:picMkLst>
            <pc:docMk/>
            <pc:sldMk cId="2840888876" sldId="315"/>
            <ac:picMk id="54" creationId="{E2126602-93E4-A34A-EB20-F6C767B1C703}"/>
          </ac:picMkLst>
        </pc:picChg>
        <pc:picChg chg="mod">
          <ac:chgData name="Surfrider Laura Gauvrit" userId="9e3b4a7f-f4f2-423d-a48e-d5461a7a81d3" providerId="ADAL" clId="{85C8BFAB-A71B-466B-B95F-A363C5CA0153}" dt="2024-11-06T08:44:26.570" v="1053" actId="1076"/>
          <ac:picMkLst>
            <pc:docMk/>
            <pc:sldMk cId="2840888876" sldId="315"/>
            <ac:picMk id="2050" creationId="{E7502BCF-DD4C-ABB8-DF68-CCEC079AB5E4}"/>
          </ac:picMkLst>
        </pc:picChg>
      </pc:sldChg>
      <pc:sldChg chg="new del">
        <pc:chgData name="Surfrider Laura Gauvrit" userId="9e3b4a7f-f4f2-423d-a48e-d5461a7a81d3" providerId="ADAL" clId="{85C8BFAB-A71B-466B-B95F-A363C5CA0153}" dt="2024-11-06T10:32:43.172" v="3066" actId="680"/>
        <pc:sldMkLst>
          <pc:docMk/>
          <pc:sldMk cId="4040871293" sldId="316"/>
        </pc:sldMkLst>
      </pc:sldChg>
    </pc:docChg>
  </pc:docChgLst>
  <pc:docChgLst>
    <pc:chgData name="Surfrider Louise Moretti" userId="S::lmoretti@surfrider.eu::7d5febf4-c829-4262-9411-9695f4135cfe" providerId="AD" clId="Web-{7C4E38F2-BA1D-C4D3-0F37-500385EED712}"/>
    <pc:docChg chg="delSld modSld">
      <pc:chgData name="Surfrider Louise Moretti" userId="S::lmoretti@surfrider.eu::7d5febf4-c829-4262-9411-9695f4135cfe" providerId="AD" clId="Web-{7C4E38F2-BA1D-C4D3-0F37-500385EED712}" dt="2023-10-30T10:49:59.718" v="50" actId="20577"/>
      <pc:docMkLst>
        <pc:docMk/>
      </pc:docMkLst>
      <pc:sldChg chg="modSp">
        <pc:chgData name="Surfrider Louise Moretti" userId="S::lmoretti@surfrider.eu::7d5febf4-c829-4262-9411-9695f4135cfe" providerId="AD" clId="Web-{7C4E38F2-BA1D-C4D3-0F37-500385EED712}" dt="2023-10-30T10:49:59.718" v="50" actId="20577"/>
        <pc:sldMkLst>
          <pc:docMk/>
          <pc:sldMk cId="2178011273" sldId="282"/>
        </pc:sldMkLst>
      </pc:sldChg>
      <pc:sldChg chg="addSp delSp modSp del">
        <pc:chgData name="Surfrider Louise Moretti" userId="S::lmoretti@surfrider.eu::7d5febf4-c829-4262-9411-9695f4135cfe" providerId="AD" clId="Web-{7C4E38F2-BA1D-C4D3-0F37-500385EED712}" dt="2023-10-30T10:49:19.981" v="41"/>
        <pc:sldMkLst>
          <pc:docMk/>
          <pc:sldMk cId="3488682113" sldId="300"/>
        </pc:sldMkLst>
      </pc:sldChg>
    </pc:docChg>
  </pc:docChgLst>
  <pc:docChgLst>
    <pc:chgData name="Surfrider Thaïs Lamour" userId="S::tlamour@surfrider.eu::8c2635b4-c13f-4af8-b5af-0530b1e46018" providerId="AD" clId="Web-{8DA3FF77-DAC1-09AE-D5F4-841C520AB9A0}"/>
    <pc:docChg chg="mod">
      <pc:chgData name="Surfrider Thaïs Lamour" userId="S::tlamour@surfrider.eu::8c2635b4-c13f-4af8-b5af-0530b1e46018" providerId="AD" clId="Web-{8DA3FF77-DAC1-09AE-D5F4-841C520AB9A0}" dt="2024-03-25T08:34:01.701" v="4"/>
      <pc:docMkLst>
        <pc:docMk/>
      </pc:docMkLst>
      <pc:sldChg chg="addCm">
        <pc:chgData name="Surfrider Thaïs Lamour" userId="S::tlamour@surfrider.eu::8c2635b4-c13f-4af8-b5af-0530b1e46018" providerId="AD" clId="Web-{8DA3FF77-DAC1-09AE-D5F4-841C520AB9A0}" dt="2024-03-25T08:33:01.246" v="3"/>
        <pc:sldMkLst>
          <pc:docMk/>
          <pc:sldMk cId="2378249039" sldId="2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Thaïs Lamour" userId="S::tlamour@surfrider.eu::8c2635b4-c13f-4af8-b5af-0530b1e46018" providerId="AD" clId="Web-{8DA3FF77-DAC1-09AE-D5F4-841C520AB9A0}" dt="2024-03-25T08:33:01.246" v="3"/>
              <pc2:cmMkLst xmlns:pc2="http://schemas.microsoft.com/office/powerpoint/2019/9/main/command">
                <pc:docMk/>
                <pc:sldMk cId="2378249039" sldId="286"/>
                <pc2:cmMk id="{BE9C557B-7723-4CB7-958E-3CF91FE4DBD4}"/>
              </pc2:cmMkLst>
            </pc226:cmChg>
          </p:ext>
        </pc:extLst>
      </pc:sldChg>
      <pc:sldChg chg="addCm">
        <pc:chgData name="Surfrider Thaïs Lamour" userId="S::tlamour@surfrider.eu::8c2635b4-c13f-4af8-b5af-0530b1e46018" providerId="AD" clId="Web-{8DA3FF77-DAC1-09AE-D5F4-841C520AB9A0}" dt="2024-03-25T08:34:01.701" v="4"/>
        <pc:sldMkLst>
          <pc:docMk/>
          <pc:sldMk cId="1914551785" sldId="2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Thaïs Lamour" userId="S::tlamour@surfrider.eu::8c2635b4-c13f-4af8-b5af-0530b1e46018" providerId="AD" clId="Web-{8DA3FF77-DAC1-09AE-D5F4-841C520AB9A0}" dt="2024-03-25T08:34:01.701" v="4"/>
              <pc2:cmMkLst xmlns:pc2="http://schemas.microsoft.com/office/powerpoint/2019/9/main/command">
                <pc:docMk/>
                <pc:sldMk cId="1914551785" sldId="295"/>
                <pc2:cmMk id="{69D26BDA-BC23-4F90-BB03-8B48CD71A922}"/>
              </pc2:cmMkLst>
            </pc226:cmChg>
          </p:ext>
        </pc:extLst>
      </pc:sldChg>
      <pc:sldChg chg="addCm">
        <pc:chgData name="Surfrider Thaïs Lamour" userId="S::tlamour@surfrider.eu::8c2635b4-c13f-4af8-b5af-0530b1e46018" providerId="AD" clId="Web-{8DA3FF77-DAC1-09AE-D5F4-841C520AB9A0}" dt="2024-03-25T08:30:22.820" v="1"/>
        <pc:sldMkLst>
          <pc:docMk/>
          <pc:sldMk cId="253827956" sldId="3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urfrider Thaïs Lamour" userId="S::tlamour@surfrider.eu::8c2635b4-c13f-4af8-b5af-0530b1e46018" providerId="AD" clId="Web-{8DA3FF77-DAC1-09AE-D5F4-841C520AB9A0}" dt="2024-03-25T08:30:22.820" v="1"/>
              <pc2:cmMkLst xmlns:pc2="http://schemas.microsoft.com/office/powerpoint/2019/9/main/command">
                <pc:docMk/>
                <pc:sldMk cId="253827956" sldId="302"/>
                <pc2:cmMk id="{D23DAB4A-476F-4B5A-8FC0-3C9CD8A174A4}"/>
              </pc2:cmMkLst>
            </pc226:cmChg>
          </p:ext>
        </pc:extLst>
      </pc:sldChg>
    </pc:docChg>
  </pc:docChgLst>
  <pc:docChgLst>
    <pc:chgData name="Surfrider Jeanne Delpierre" userId="S::jdelpierre@surfrider.eu::1bd388c5-1ea9-473d-831d-db8b91482487" providerId="AD" clId="Web-{1ECFE602-FD36-605B-2DB3-DAC9CB006494}"/>
    <pc:docChg chg="addSld modSld">
      <pc:chgData name="Surfrider Jeanne Delpierre" userId="S::jdelpierre@surfrider.eu::1bd388c5-1ea9-473d-831d-db8b91482487" providerId="AD" clId="Web-{1ECFE602-FD36-605B-2DB3-DAC9CB006494}" dt="2024-10-30T09:04:33.781" v="658" actId="1076"/>
      <pc:docMkLst>
        <pc:docMk/>
      </pc:docMkLst>
      <pc:sldChg chg="modSp">
        <pc:chgData name="Surfrider Jeanne Delpierre" userId="S::jdelpierre@surfrider.eu::1bd388c5-1ea9-473d-831d-db8b91482487" providerId="AD" clId="Web-{1ECFE602-FD36-605B-2DB3-DAC9CB006494}" dt="2024-10-30T08:49:19.940" v="562"/>
        <pc:sldMkLst>
          <pc:docMk/>
          <pc:sldMk cId="1556863605" sldId="257"/>
        </pc:sldMkLst>
        <pc:spChg chg="mod">
          <ac:chgData name="Surfrider Jeanne Delpierre" userId="S::jdelpierre@surfrider.eu::1bd388c5-1ea9-473d-831d-db8b91482487" providerId="AD" clId="Web-{1ECFE602-FD36-605B-2DB3-DAC9CB006494}" dt="2024-10-30T08:49:19.784" v="560"/>
          <ac:spMkLst>
            <pc:docMk/>
            <pc:sldMk cId="1556863605" sldId="257"/>
            <ac:spMk id="11" creationId="{B6422509-FBE5-1F6C-6F28-7809586821F7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49:19.862" v="561"/>
          <ac:spMkLst>
            <pc:docMk/>
            <pc:sldMk cId="1556863605" sldId="257"/>
            <ac:spMk id="12" creationId="{2BBED956-9B96-0EFA-DD76-A48776D97BCB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49:19.940" v="562"/>
          <ac:spMkLst>
            <pc:docMk/>
            <pc:sldMk cId="1556863605" sldId="257"/>
            <ac:spMk id="13" creationId="{3965C4C8-BC19-4C0B-5260-F47A9F177C76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06:19.687" v="1" actId="20577"/>
        <pc:sldMkLst>
          <pc:docMk/>
          <pc:sldMk cId="3732095296" sldId="265"/>
        </pc:sldMkLst>
        <pc:spChg chg="mod">
          <ac:chgData name="Surfrider Jeanne Delpierre" userId="S::jdelpierre@surfrider.eu::1bd388c5-1ea9-473d-831d-db8b91482487" providerId="AD" clId="Web-{1ECFE602-FD36-605B-2DB3-DAC9CB006494}" dt="2024-10-30T08:06:19.687" v="1" actId="20577"/>
          <ac:spMkLst>
            <pc:docMk/>
            <pc:sldMk cId="3732095296" sldId="265"/>
            <ac:spMk id="8" creationId="{049D3282-8CD9-C483-EE0E-DEE4E133EC2B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49:36.581" v="564"/>
        <pc:sldMkLst>
          <pc:docMk/>
          <pc:sldMk cId="2416525488" sldId="266"/>
        </pc:sldMkLst>
        <pc:spChg chg="mod">
          <ac:chgData name="Surfrider Jeanne Delpierre" userId="S::jdelpierre@surfrider.eu::1bd388c5-1ea9-473d-831d-db8b91482487" providerId="AD" clId="Web-{1ECFE602-FD36-605B-2DB3-DAC9CB006494}" dt="2024-10-30T08:49:36.581" v="564"/>
          <ac:spMkLst>
            <pc:docMk/>
            <pc:sldMk cId="2416525488" sldId="266"/>
            <ac:spMk id="6" creationId="{73A3487D-BF11-34AB-9DDD-4E160C99EE22}"/>
          </ac:spMkLst>
        </pc:spChg>
      </pc:sldChg>
      <pc:sldChg chg="addSp delSp modSp">
        <pc:chgData name="Surfrider Jeanne Delpierre" userId="S::jdelpierre@surfrider.eu::1bd388c5-1ea9-473d-831d-db8b91482487" providerId="AD" clId="Web-{1ECFE602-FD36-605B-2DB3-DAC9CB006494}" dt="2024-10-30T09:04:33.781" v="658" actId="1076"/>
        <pc:sldMkLst>
          <pc:docMk/>
          <pc:sldMk cId="3142215528" sldId="274"/>
        </pc:sldMkLst>
        <pc:spChg chg="mod">
          <ac:chgData name="Surfrider Jeanne Delpierre" userId="S::jdelpierre@surfrider.eu::1bd388c5-1ea9-473d-831d-db8b91482487" providerId="AD" clId="Web-{1ECFE602-FD36-605B-2DB3-DAC9CB006494}" dt="2024-10-30T08:50:44.958" v="605" actId="1076"/>
          <ac:spMkLst>
            <pc:docMk/>
            <pc:sldMk cId="3142215528" sldId="274"/>
            <ac:spMk id="2" creationId="{1E42A7EB-DA35-567D-A2E3-D9A4E25B6F05}"/>
          </ac:spMkLst>
        </pc:spChg>
        <pc:spChg chg="add mod">
          <ac:chgData name="Surfrider Jeanne Delpierre" userId="S::jdelpierre@surfrider.eu::1bd388c5-1ea9-473d-831d-db8b91482487" providerId="AD" clId="Web-{1ECFE602-FD36-605B-2DB3-DAC9CB006494}" dt="2024-10-30T08:51:10.553" v="616"/>
          <ac:spMkLst>
            <pc:docMk/>
            <pc:sldMk cId="3142215528" sldId="274"/>
            <ac:spMk id="3" creationId="{400201D5-F08F-1BE8-E764-D6B0DE53315D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50:44.958" v="604" actId="1076"/>
          <ac:spMkLst>
            <pc:docMk/>
            <pc:sldMk cId="3142215528" sldId="274"/>
            <ac:spMk id="12" creationId="{A59B9C99-41E4-E298-67B4-470F860E6B14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50:44.943" v="603" actId="1076"/>
          <ac:spMkLst>
            <pc:docMk/>
            <pc:sldMk cId="3142215528" sldId="274"/>
            <ac:spMk id="16" creationId="{18B20A9E-BAD4-3D8E-F26E-1A8CB0DB6F11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50:45.021" v="611" actId="1076"/>
          <ac:spMkLst>
            <pc:docMk/>
            <pc:sldMk cId="3142215528" sldId="274"/>
            <ac:spMk id="38" creationId="{80B92BF4-D8ED-CB5D-C369-8A8BC435EC03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50:45.021" v="612" actId="1076"/>
          <ac:spMkLst>
            <pc:docMk/>
            <pc:sldMk cId="3142215528" sldId="274"/>
            <ac:spMk id="39" creationId="{921A7008-A679-C757-8FD5-39D654CDC7AD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50:44.943" v="602" actId="1076"/>
          <ac:spMkLst>
            <pc:docMk/>
            <pc:sldMk cId="3142215528" sldId="274"/>
            <ac:spMk id="40" creationId="{2A921110-3B20-3D94-878B-290958D12AAE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50:44.927" v="601" actId="1076"/>
          <ac:spMkLst>
            <pc:docMk/>
            <pc:sldMk cId="3142215528" sldId="274"/>
            <ac:spMk id="41" creationId="{3E4919A4-624B-D268-958E-4DC26D9601B6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50:44.927" v="600" actId="1076"/>
          <ac:spMkLst>
            <pc:docMk/>
            <pc:sldMk cId="3142215528" sldId="274"/>
            <ac:spMk id="42" creationId="{1ECF4230-88B8-C0E9-E079-7150E7B90175}"/>
          </ac:spMkLst>
        </pc:spChg>
        <pc:picChg chg="add mod">
          <ac:chgData name="Surfrider Jeanne Delpierre" userId="S::jdelpierre@surfrider.eu::1bd388c5-1ea9-473d-831d-db8b91482487" providerId="AD" clId="Web-{1ECFE602-FD36-605B-2DB3-DAC9CB006494}" dt="2024-10-30T09:04:32.062" v="657" actId="1076"/>
          <ac:picMkLst>
            <pc:docMk/>
            <pc:sldMk cId="3142215528" sldId="274"/>
            <ac:picMk id="4" creationId="{331BF925-7238-4A8E-6B94-9E755FB51319}"/>
          </ac:picMkLst>
        </pc:picChg>
        <pc:picChg chg="add del mod">
          <ac:chgData name="Surfrider Jeanne Delpierre" userId="S::jdelpierre@surfrider.eu::1bd388c5-1ea9-473d-831d-db8b91482487" providerId="AD" clId="Web-{1ECFE602-FD36-605B-2DB3-DAC9CB006494}" dt="2024-10-30T09:04:03.921" v="643"/>
          <ac:picMkLst>
            <pc:docMk/>
            <pc:sldMk cId="3142215528" sldId="274"/>
            <ac:picMk id="5" creationId="{F5370D0C-AB6F-2502-B3AA-376F92B752A9}"/>
          </ac:picMkLst>
        </pc:picChg>
        <pc:picChg chg="add mod">
          <ac:chgData name="Surfrider Jeanne Delpierre" userId="S::jdelpierre@surfrider.eu::1bd388c5-1ea9-473d-831d-db8b91482487" providerId="AD" clId="Web-{1ECFE602-FD36-605B-2DB3-DAC9CB006494}" dt="2024-10-30T09:04:33.781" v="658" actId="1076"/>
          <ac:picMkLst>
            <pc:docMk/>
            <pc:sldMk cId="3142215528" sldId="274"/>
            <ac:picMk id="6" creationId="{1BFEA45A-DBB8-D96A-5758-7A4E6480B370}"/>
          </ac:picMkLst>
        </pc:picChg>
        <pc:picChg chg="add mod">
          <ac:chgData name="Surfrider Jeanne Delpierre" userId="S::jdelpierre@surfrider.eu::1bd388c5-1ea9-473d-831d-db8b91482487" providerId="AD" clId="Web-{1ECFE602-FD36-605B-2DB3-DAC9CB006494}" dt="2024-10-30T09:04:30.312" v="656" actId="1076"/>
          <ac:picMkLst>
            <pc:docMk/>
            <pc:sldMk cId="3142215528" sldId="274"/>
            <ac:picMk id="7" creationId="{53E451D6-BBE7-E523-04FE-06C5EAD4A9C3}"/>
          </ac:picMkLst>
        </pc:picChg>
        <pc:picChg chg="mod">
          <ac:chgData name="Surfrider Jeanne Delpierre" userId="S::jdelpierre@surfrider.eu::1bd388c5-1ea9-473d-831d-db8b91482487" providerId="AD" clId="Web-{1ECFE602-FD36-605B-2DB3-DAC9CB006494}" dt="2024-10-30T08:50:44.974" v="606" actId="1076"/>
          <ac:picMkLst>
            <pc:docMk/>
            <pc:sldMk cId="3142215528" sldId="274"/>
            <ac:picMk id="18" creationId="{0C8DEA38-CDC2-C8F3-86AE-3674E2675D9F}"/>
          </ac:picMkLst>
        </pc:picChg>
        <pc:picChg chg="mod">
          <ac:chgData name="Surfrider Jeanne Delpierre" userId="S::jdelpierre@surfrider.eu::1bd388c5-1ea9-473d-831d-db8b91482487" providerId="AD" clId="Web-{1ECFE602-FD36-605B-2DB3-DAC9CB006494}" dt="2024-10-30T08:50:44.974" v="607" actId="1076"/>
          <ac:picMkLst>
            <pc:docMk/>
            <pc:sldMk cId="3142215528" sldId="274"/>
            <ac:picMk id="24" creationId="{402FAB95-4F33-42B5-D8DF-E8E503039315}"/>
          </ac:picMkLst>
        </pc:picChg>
        <pc:picChg chg="mod">
          <ac:chgData name="Surfrider Jeanne Delpierre" userId="S::jdelpierre@surfrider.eu::1bd388c5-1ea9-473d-831d-db8b91482487" providerId="AD" clId="Web-{1ECFE602-FD36-605B-2DB3-DAC9CB006494}" dt="2024-10-30T08:50:44.989" v="608" actId="1076"/>
          <ac:picMkLst>
            <pc:docMk/>
            <pc:sldMk cId="3142215528" sldId="274"/>
            <ac:picMk id="28" creationId="{FF50C64D-BD16-18F6-5238-49FCFB91BA37}"/>
          </ac:picMkLst>
        </pc:picChg>
        <pc:picChg chg="mod">
          <ac:chgData name="Surfrider Jeanne Delpierre" userId="S::jdelpierre@surfrider.eu::1bd388c5-1ea9-473d-831d-db8b91482487" providerId="AD" clId="Web-{1ECFE602-FD36-605B-2DB3-DAC9CB006494}" dt="2024-10-30T08:50:44.989" v="609" actId="1076"/>
          <ac:picMkLst>
            <pc:docMk/>
            <pc:sldMk cId="3142215528" sldId="274"/>
            <ac:picMk id="34" creationId="{0D7D1BCF-F244-ADF8-E4E6-9065878D1558}"/>
          </ac:picMkLst>
        </pc:picChg>
        <pc:picChg chg="mod">
          <ac:chgData name="Surfrider Jeanne Delpierre" userId="S::jdelpierre@surfrider.eu::1bd388c5-1ea9-473d-831d-db8b91482487" providerId="AD" clId="Web-{1ECFE602-FD36-605B-2DB3-DAC9CB006494}" dt="2024-10-30T08:50:45.005" v="610" actId="1076"/>
          <ac:picMkLst>
            <pc:docMk/>
            <pc:sldMk cId="3142215528" sldId="274"/>
            <ac:picMk id="36" creationId="{731DDE31-FA40-CB79-C061-FCB718E435FB}"/>
          </ac:picMkLst>
        </pc:picChg>
      </pc:sldChg>
      <pc:sldChg chg="addSp modSp">
        <pc:chgData name="Surfrider Jeanne Delpierre" userId="S::jdelpierre@surfrider.eu::1bd388c5-1ea9-473d-831d-db8b91482487" providerId="AD" clId="Web-{1ECFE602-FD36-605B-2DB3-DAC9CB006494}" dt="2024-10-30T08:16:19.237" v="85" actId="1076"/>
        <pc:sldMkLst>
          <pc:docMk/>
          <pc:sldMk cId="2516513730" sldId="284"/>
        </pc:sldMkLst>
        <pc:spChg chg="add mod">
          <ac:chgData name="Surfrider Jeanne Delpierre" userId="S::jdelpierre@surfrider.eu::1bd388c5-1ea9-473d-831d-db8b91482487" providerId="AD" clId="Web-{1ECFE602-FD36-605B-2DB3-DAC9CB006494}" dt="2024-10-30T08:16:19.237" v="85" actId="1076"/>
          <ac:spMkLst>
            <pc:docMk/>
            <pc:sldMk cId="2516513730" sldId="284"/>
            <ac:spMk id="16" creationId="{31628644-F5A2-D04D-AAB8-A3D240BA75A9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47:48.359" v="535" actId="20577"/>
        <pc:sldMkLst>
          <pc:docMk/>
          <pc:sldMk cId="2378249039" sldId="286"/>
        </pc:sldMkLst>
        <pc:spChg chg="mod">
          <ac:chgData name="Surfrider Jeanne Delpierre" userId="S::jdelpierre@surfrider.eu::1bd388c5-1ea9-473d-831d-db8b91482487" providerId="AD" clId="Web-{1ECFE602-FD36-605B-2DB3-DAC9CB006494}" dt="2024-10-30T08:47:48.359" v="535" actId="20577"/>
          <ac:spMkLst>
            <pc:docMk/>
            <pc:sldMk cId="2378249039" sldId="286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48:49.314" v="555" actId="1076"/>
        <pc:sldMkLst>
          <pc:docMk/>
          <pc:sldMk cId="477153784" sldId="288"/>
        </pc:sldMkLst>
        <pc:spChg chg="mod">
          <ac:chgData name="Surfrider Jeanne Delpierre" userId="S::jdelpierre@surfrider.eu::1bd388c5-1ea9-473d-831d-db8b91482487" providerId="AD" clId="Web-{1ECFE602-FD36-605B-2DB3-DAC9CB006494}" dt="2024-10-30T08:48:49.314" v="555" actId="1076"/>
          <ac:spMkLst>
            <pc:docMk/>
            <pc:sldMk cId="477153784" sldId="288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48:56.064" v="556"/>
        <pc:sldMkLst>
          <pc:docMk/>
          <pc:sldMk cId="2515461865" sldId="289"/>
        </pc:sldMkLst>
        <pc:spChg chg="mod">
          <ac:chgData name="Surfrider Jeanne Delpierre" userId="S::jdelpierre@surfrider.eu::1bd388c5-1ea9-473d-831d-db8b91482487" providerId="AD" clId="Web-{1ECFE602-FD36-605B-2DB3-DAC9CB006494}" dt="2024-10-30T08:48:56.064" v="556"/>
          <ac:spMkLst>
            <pc:docMk/>
            <pc:sldMk cId="2515461865" sldId="289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49:54.472" v="571" actId="14100"/>
        <pc:sldMkLst>
          <pc:docMk/>
          <pc:sldMk cId="633514278" sldId="291"/>
        </pc:sldMkLst>
        <pc:spChg chg="mod">
          <ac:chgData name="Surfrider Jeanne Delpierre" userId="S::jdelpierre@surfrider.eu::1bd388c5-1ea9-473d-831d-db8b91482487" providerId="AD" clId="Web-{1ECFE602-FD36-605B-2DB3-DAC9CB006494}" dt="2024-10-30T08:49:54.472" v="571" actId="14100"/>
          <ac:spMkLst>
            <pc:docMk/>
            <pc:sldMk cId="633514278" sldId="291"/>
            <ac:spMk id="2" creationId="{7CFB39D9-31AA-BB46-B95D-8103166AC15D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49:47.910" v="570" actId="14100"/>
          <ac:spMkLst>
            <pc:docMk/>
            <pc:sldMk cId="633514278" sldId="291"/>
            <ac:spMk id="7" creationId="{34CD7A53-E41E-0809-54CA-95422C55A239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49:08.080" v="559"/>
        <pc:sldMkLst>
          <pc:docMk/>
          <pc:sldMk cId="1682880371" sldId="294"/>
        </pc:sldMkLst>
        <pc:spChg chg="mod">
          <ac:chgData name="Surfrider Jeanne Delpierre" userId="S::jdelpierre@surfrider.eu::1bd388c5-1ea9-473d-831d-db8b91482487" providerId="AD" clId="Web-{1ECFE602-FD36-605B-2DB3-DAC9CB006494}" dt="2024-10-30T08:49:08.080" v="559"/>
          <ac:spMkLst>
            <pc:docMk/>
            <pc:sldMk cId="1682880371" sldId="294"/>
            <ac:spMk id="12" creationId="{21A48807-0483-9AA1-9F62-CE60D966232F}"/>
          </ac:spMkLst>
        </pc:spChg>
      </pc:sldChg>
      <pc:sldChg chg="mod modShow">
        <pc:chgData name="Surfrider Jeanne Delpierre" userId="S::jdelpierre@surfrider.eu::1bd388c5-1ea9-473d-831d-db8b91482487" providerId="AD" clId="Web-{1ECFE602-FD36-605B-2DB3-DAC9CB006494}" dt="2024-10-30T08:49:28.378" v="563"/>
        <pc:sldMkLst>
          <pc:docMk/>
          <pc:sldMk cId="1914551785" sldId="295"/>
        </pc:sldMkLst>
      </pc:sldChg>
      <pc:sldChg chg="modSp">
        <pc:chgData name="Surfrider Jeanne Delpierre" userId="S::jdelpierre@surfrider.eu::1bd388c5-1ea9-473d-831d-db8b91482487" providerId="AD" clId="Web-{1ECFE602-FD36-605B-2DB3-DAC9CB006494}" dt="2024-10-30T08:10:23.836" v="36" actId="1076"/>
        <pc:sldMkLst>
          <pc:docMk/>
          <pc:sldMk cId="2056174949" sldId="300"/>
        </pc:sldMkLst>
        <pc:picChg chg="mod">
          <ac:chgData name="Surfrider Jeanne Delpierre" userId="S::jdelpierre@surfrider.eu::1bd388c5-1ea9-473d-831d-db8b91482487" providerId="AD" clId="Web-{1ECFE602-FD36-605B-2DB3-DAC9CB006494}" dt="2024-10-30T08:10:23.836" v="36" actId="1076"/>
          <ac:picMkLst>
            <pc:docMk/>
            <pc:sldMk cId="2056174949" sldId="300"/>
            <ac:picMk id="7" creationId="{DF63EE85-A2A4-C5B9-3E90-965519D650C1}"/>
          </ac:picMkLst>
        </pc:picChg>
      </pc:sldChg>
      <pc:sldChg chg="modSp">
        <pc:chgData name="Surfrider Jeanne Delpierre" userId="S::jdelpierre@surfrider.eu::1bd388c5-1ea9-473d-831d-db8b91482487" providerId="AD" clId="Web-{1ECFE602-FD36-605B-2DB3-DAC9CB006494}" dt="2024-10-30T08:09:04.521" v="35" actId="20577"/>
        <pc:sldMkLst>
          <pc:docMk/>
          <pc:sldMk cId="3117201268" sldId="304"/>
        </pc:sldMkLst>
        <pc:spChg chg="mod">
          <ac:chgData name="Surfrider Jeanne Delpierre" userId="S::jdelpierre@surfrider.eu::1bd388c5-1ea9-473d-831d-db8b91482487" providerId="AD" clId="Web-{1ECFE602-FD36-605B-2DB3-DAC9CB006494}" dt="2024-10-30T08:09:04.521" v="35" actId="20577"/>
          <ac:spMkLst>
            <pc:docMk/>
            <pc:sldMk cId="3117201268" sldId="304"/>
            <ac:spMk id="5" creationId="{C1A8676E-C4DC-04F1-23B3-1DFCA12C9F7E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07:34.018" v="16" actId="1076"/>
          <ac:spMkLst>
            <pc:docMk/>
            <pc:sldMk cId="3117201268" sldId="304"/>
            <ac:spMk id="44" creationId="{97223810-4AF0-4EF7-92D8-383175013A63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07:38.565" v="17"/>
          <ac:spMkLst>
            <pc:docMk/>
            <pc:sldMk cId="3117201268" sldId="304"/>
            <ac:spMk id="63" creationId="{316B20B7-2010-1010-337D-6EF6B64FDC6D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08:08.003" v="24" actId="20577"/>
          <ac:spMkLst>
            <pc:docMk/>
            <pc:sldMk cId="3117201268" sldId="304"/>
            <ac:spMk id="67" creationId="{09C5C1EC-8895-A452-CC21-F8913D000A9D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10:50.493" v="45" actId="20577"/>
        <pc:sldMkLst>
          <pc:docMk/>
          <pc:sldMk cId="1155985321" sldId="306"/>
        </pc:sldMkLst>
        <pc:spChg chg="mod">
          <ac:chgData name="Surfrider Jeanne Delpierre" userId="S::jdelpierre@surfrider.eu::1bd388c5-1ea9-473d-831d-db8b91482487" providerId="AD" clId="Web-{1ECFE602-FD36-605B-2DB3-DAC9CB006494}" dt="2024-10-30T08:10:50.493" v="45" actId="20577"/>
          <ac:spMkLst>
            <pc:docMk/>
            <pc:sldMk cId="1155985321" sldId="306"/>
            <ac:spMk id="8" creationId="{CA601EBA-ADF0-D624-67B1-06D6550558AA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47:39.765" v="533" actId="20577"/>
        <pc:sldMkLst>
          <pc:docMk/>
          <pc:sldMk cId="846071110" sldId="307"/>
        </pc:sldMkLst>
        <pc:spChg chg="mod">
          <ac:chgData name="Surfrider Jeanne Delpierre" userId="S::jdelpierre@surfrider.eu::1bd388c5-1ea9-473d-831d-db8b91482487" providerId="AD" clId="Web-{1ECFE602-FD36-605B-2DB3-DAC9CB006494}" dt="2024-10-30T08:10:58.571" v="51" actId="20577"/>
          <ac:spMkLst>
            <pc:docMk/>
            <pc:sldMk cId="846071110" sldId="307"/>
            <ac:spMk id="13" creationId="{294333E4-80E8-7E45-3F32-8746C937C4CD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47:39.765" v="533" actId="20577"/>
          <ac:spMkLst>
            <pc:docMk/>
            <pc:sldMk cId="846071110" sldId="307"/>
            <ac:spMk id="15" creationId="{962F7B79-740B-D00D-C59A-A20405182D51}"/>
          </ac:spMkLst>
        </pc:spChg>
      </pc:sldChg>
      <pc:sldChg chg="modSp">
        <pc:chgData name="Surfrider Jeanne Delpierre" userId="S::jdelpierre@surfrider.eu::1bd388c5-1ea9-473d-831d-db8b91482487" providerId="AD" clId="Web-{1ECFE602-FD36-605B-2DB3-DAC9CB006494}" dt="2024-10-30T08:50:07.754" v="573" actId="20577"/>
        <pc:sldMkLst>
          <pc:docMk/>
          <pc:sldMk cId="1459525969" sldId="309"/>
        </pc:sldMkLst>
        <pc:spChg chg="mod">
          <ac:chgData name="Surfrider Jeanne Delpierre" userId="S::jdelpierre@surfrider.eu::1bd388c5-1ea9-473d-831d-db8b91482487" providerId="AD" clId="Web-{1ECFE602-FD36-605B-2DB3-DAC9CB006494}" dt="2024-10-30T08:50:07.754" v="573" actId="20577"/>
          <ac:spMkLst>
            <pc:docMk/>
            <pc:sldMk cId="1459525969" sldId="309"/>
            <ac:spMk id="8" creationId="{049D3282-8CD9-C483-EE0E-DEE4E133EC2B}"/>
          </ac:spMkLst>
        </pc:spChg>
      </pc:sldChg>
      <pc:sldChg chg="delSp modSp add replId">
        <pc:chgData name="Surfrider Jeanne Delpierre" userId="S::jdelpierre@surfrider.eu::1bd388c5-1ea9-473d-831d-db8b91482487" providerId="AD" clId="Web-{1ECFE602-FD36-605B-2DB3-DAC9CB006494}" dt="2024-10-30T08:46:51.560" v="530" actId="20577"/>
        <pc:sldMkLst>
          <pc:docMk/>
          <pc:sldMk cId="2247526927" sldId="310"/>
        </pc:sldMkLst>
        <pc:spChg chg="mod">
          <ac:chgData name="Surfrider Jeanne Delpierre" userId="S::jdelpierre@surfrider.eu::1bd388c5-1ea9-473d-831d-db8b91482487" providerId="AD" clId="Web-{1ECFE602-FD36-605B-2DB3-DAC9CB006494}" dt="2024-10-30T08:30:31.155" v="274" actId="1076"/>
          <ac:spMkLst>
            <pc:docMk/>
            <pc:sldMk cId="2247526927" sldId="310"/>
            <ac:spMk id="2" creationId="{FB35B20F-DCA1-6F6D-E456-33A529F3442A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41:24.050" v="515" actId="20577"/>
          <ac:spMkLst>
            <pc:docMk/>
            <pc:sldMk cId="2247526927" sldId="310"/>
            <ac:spMk id="6" creationId="{D7E4B765-7AC0-468A-DDDF-4D04460AA065}"/>
          </ac:spMkLst>
        </pc:spChg>
        <pc:spChg chg="del">
          <ac:chgData name="Surfrider Jeanne Delpierre" userId="S::jdelpierre@surfrider.eu::1bd388c5-1ea9-473d-831d-db8b91482487" providerId="AD" clId="Web-{1ECFE602-FD36-605B-2DB3-DAC9CB006494}" dt="2024-10-30T08:17:36.146" v="104"/>
          <ac:spMkLst>
            <pc:docMk/>
            <pc:sldMk cId="2247526927" sldId="310"/>
            <ac:spMk id="7" creationId="{CA585268-CD8A-275D-F46C-A20325FD1F8F}"/>
          </ac:spMkLst>
        </pc:spChg>
        <pc:spChg chg="del mod">
          <ac:chgData name="Surfrider Jeanne Delpierre" userId="S::jdelpierre@surfrider.eu::1bd388c5-1ea9-473d-831d-db8b91482487" providerId="AD" clId="Web-{1ECFE602-FD36-605B-2DB3-DAC9CB006494}" dt="2024-10-30T08:17:38.380" v="107"/>
          <ac:spMkLst>
            <pc:docMk/>
            <pc:sldMk cId="2247526927" sldId="310"/>
            <ac:spMk id="8" creationId="{C2945AE8-417E-B042-8E34-098FBDDDA816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41:16.706" v="513"/>
          <ac:spMkLst>
            <pc:docMk/>
            <pc:sldMk cId="2247526927" sldId="310"/>
            <ac:spMk id="12" creationId="{A2545A43-21D7-B58E-04B4-3F367E56CDD1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17:41.396" v="108" actId="14100"/>
          <ac:spMkLst>
            <pc:docMk/>
            <pc:sldMk cId="2247526927" sldId="310"/>
            <ac:spMk id="13" creationId="{294333E4-80E8-7E45-3F32-8746C937C4CD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19:44.900" v="118" actId="1076"/>
          <ac:spMkLst>
            <pc:docMk/>
            <pc:sldMk cId="2247526927" sldId="310"/>
            <ac:spMk id="14" creationId="{7836EA52-4EF7-C5AC-5DFD-8E23C8E5B295}"/>
          </ac:spMkLst>
        </pc:spChg>
        <pc:spChg chg="mod">
          <ac:chgData name="Surfrider Jeanne Delpierre" userId="S::jdelpierre@surfrider.eu::1bd388c5-1ea9-473d-831d-db8b91482487" providerId="AD" clId="Web-{1ECFE602-FD36-605B-2DB3-DAC9CB006494}" dt="2024-10-30T08:46:51.560" v="530" actId="20577"/>
          <ac:spMkLst>
            <pc:docMk/>
            <pc:sldMk cId="2247526927" sldId="310"/>
            <ac:spMk id="15" creationId="{962F7B79-740B-D00D-C59A-A20405182D51}"/>
          </ac:spMkLst>
        </pc:spChg>
        <pc:spChg chg="del mod">
          <ac:chgData name="Surfrider Jeanne Delpierre" userId="S::jdelpierre@surfrider.eu::1bd388c5-1ea9-473d-831d-db8b91482487" providerId="AD" clId="Web-{1ECFE602-FD36-605B-2DB3-DAC9CB006494}" dt="2024-10-30T08:30:53.405" v="281"/>
          <ac:spMkLst>
            <pc:docMk/>
            <pc:sldMk cId="2247526927" sldId="310"/>
            <ac:spMk id="16" creationId="{31628644-F5A2-D04D-AAB8-A3D240BA75A9}"/>
          </ac:spMkLst>
        </pc:spChg>
        <pc:picChg chg="mod">
          <ac:chgData name="Surfrider Jeanne Delpierre" userId="S::jdelpierre@surfrider.eu::1bd388c5-1ea9-473d-831d-db8b91482487" providerId="AD" clId="Web-{1ECFE602-FD36-605B-2DB3-DAC9CB006494}" dt="2024-10-30T08:31:59.673" v="285"/>
          <ac:picMkLst>
            <pc:docMk/>
            <pc:sldMk cId="2247526927" sldId="310"/>
            <ac:picMk id="11" creationId="{E0513AFA-C9EE-A9D2-660A-1E739E29C559}"/>
          </ac:picMkLst>
        </pc:picChg>
      </pc:sldChg>
    </pc:docChg>
  </pc:docChgLst>
  <pc:docChgLst>
    <pc:chgData name="Surfrider Louise Moretti" userId="S::lmoretti@surfrider.eu::7d5febf4-c829-4262-9411-9695f4135cfe" providerId="AD" clId="Web-{DF8781A3-D9EE-BEDF-FD77-D0B321D25312}"/>
    <pc:docChg chg="modSld">
      <pc:chgData name="Surfrider Louise Moretti" userId="S::lmoretti@surfrider.eu::7d5febf4-c829-4262-9411-9695f4135cfe" providerId="AD" clId="Web-{DF8781A3-D9EE-BEDF-FD77-D0B321D25312}" dt="2024-04-03T10:23:55.929" v="23" actId="20577"/>
      <pc:docMkLst>
        <pc:docMk/>
      </pc:docMkLst>
      <pc:sldChg chg="modSp">
        <pc:chgData name="Surfrider Louise Moretti" userId="S::lmoretti@surfrider.eu::7d5febf4-c829-4262-9411-9695f4135cfe" providerId="AD" clId="Web-{DF8781A3-D9EE-BEDF-FD77-D0B321D25312}" dt="2024-04-03T10:23:55.929" v="23" actId="20577"/>
        <pc:sldMkLst>
          <pc:docMk/>
          <pc:sldMk cId="0" sldId="267"/>
        </pc:sldMkLst>
      </pc:sldChg>
      <pc:sldChg chg="delCm">
        <pc:chgData name="Surfrider Louise Moretti" userId="S::lmoretti@surfrider.eu::7d5febf4-c829-4262-9411-9695f4135cfe" providerId="AD" clId="Web-{DF8781A3-D9EE-BEDF-FD77-D0B321D25312}" dt="2024-04-03T10:22:53.114" v="20"/>
        <pc:sldMkLst>
          <pc:docMk/>
          <pc:sldMk cId="1914551785" sldId="2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urfrider Louise Moretti" userId="S::lmoretti@surfrider.eu::7d5febf4-c829-4262-9411-9695f4135cfe" providerId="AD" clId="Web-{DF8781A3-D9EE-BEDF-FD77-D0B321D25312}" dt="2024-04-03T10:22:50.286" v="19"/>
              <pc2:cmMkLst xmlns:pc2="http://schemas.microsoft.com/office/powerpoint/2019/9/main/command">
                <pc:docMk/>
                <pc:sldMk cId="1914551785" sldId="295"/>
                <pc2:cmMk id="{70B00EBB-AA44-41BF-9ECF-20F20FBAE695}"/>
              </pc2:cmMkLst>
            </pc226:cmChg>
            <pc226:cmChg xmlns:pc226="http://schemas.microsoft.com/office/powerpoint/2022/06/main/command" chg="del">
              <pc226:chgData name="Surfrider Louise Moretti" userId="S::lmoretti@surfrider.eu::7d5febf4-c829-4262-9411-9695f4135cfe" providerId="AD" clId="Web-{DF8781A3-D9EE-BEDF-FD77-D0B321D25312}" dt="2024-04-03T10:22:53.114" v="20"/>
              <pc2:cmMkLst xmlns:pc2="http://schemas.microsoft.com/office/powerpoint/2019/9/main/command">
                <pc:docMk/>
                <pc:sldMk cId="1914551785" sldId="295"/>
                <pc2:cmMk id="{69D26BDA-BC23-4F90-BB03-8B48CD71A922}"/>
              </pc2:cmMkLst>
            </pc226:cmChg>
          </p:ext>
        </pc:extLst>
      </pc:sldChg>
      <pc:sldChg chg="modSp">
        <pc:chgData name="Surfrider Louise Moretti" userId="S::lmoretti@surfrider.eu::7d5febf4-c829-4262-9411-9695f4135cfe" providerId="AD" clId="Web-{DF8781A3-D9EE-BEDF-FD77-D0B321D25312}" dt="2024-04-03T10:21:47.002" v="18" actId="20577"/>
        <pc:sldMkLst>
          <pc:docMk/>
          <pc:sldMk cId="89703303" sldId="303"/>
        </pc:sldMkLst>
      </pc:sldChg>
      <pc:sldChg chg="modSp">
        <pc:chgData name="Surfrider Louise Moretti" userId="S::lmoretti@surfrider.eu::7d5febf4-c829-4262-9411-9695f4135cfe" providerId="AD" clId="Web-{DF8781A3-D9EE-BEDF-FD77-D0B321D25312}" dt="2024-04-03T10:21:03.641" v="6" actId="20577"/>
        <pc:sldMkLst>
          <pc:docMk/>
          <pc:sldMk cId="3117201268" sldId="304"/>
        </pc:sldMkLst>
      </pc:sldChg>
    </pc:docChg>
  </pc:docChgLst>
  <pc:docChgLst>
    <pc:chgData name="Surfrider Jeanne Delpierre" userId="S::jdelpierre@surfrider.eu::1bd388c5-1ea9-473d-831d-db8b91482487" providerId="AD" clId="Web-{18A740B7-1E39-2D3F-FCCE-6563420CFC76}"/>
    <pc:docChg chg="modSld">
      <pc:chgData name="Surfrider Jeanne Delpierre" userId="S::jdelpierre@surfrider.eu::1bd388c5-1ea9-473d-831d-db8b91482487" providerId="AD" clId="Web-{18A740B7-1E39-2D3F-FCCE-6563420CFC76}" dt="2024-10-31T15:41:39.820" v="5" actId="1076"/>
      <pc:docMkLst>
        <pc:docMk/>
      </pc:docMkLst>
      <pc:sldChg chg="modSp">
        <pc:chgData name="Surfrider Jeanne Delpierre" userId="S::jdelpierre@surfrider.eu::1bd388c5-1ea9-473d-831d-db8b91482487" providerId="AD" clId="Web-{18A740B7-1E39-2D3F-FCCE-6563420CFC76}" dt="2024-10-31T15:41:39.820" v="5" actId="1076"/>
        <pc:sldMkLst>
          <pc:docMk/>
          <pc:sldMk cId="2036072042" sldId="269"/>
        </pc:sldMkLst>
        <pc:spChg chg="mod">
          <ac:chgData name="Surfrider Jeanne Delpierre" userId="S::jdelpierre@surfrider.eu::1bd388c5-1ea9-473d-831d-db8b91482487" providerId="AD" clId="Web-{18A740B7-1E39-2D3F-FCCE-6563420CFC76}" dt="2024-10-31T15:41:39.820" v="5" actId="1076"/>
          <ac:spMkLst>
            <pc:docMk/>
            <pc:sldMk cId="2036072042" sldId="269"/>
            <ac:spMk id="2" creationId="{EB384BFD-B263-1106-569E-869938279DAE}"/>
          </ac:spMkLst>
        </pc:spChg>
        <pc:spChg chg="mod">
          <ac:chgData name="Surfrider Jeanne Delpierre" userId="S::jdelpierre@surfrider.eu::1bd388c5-1ea9-473d-831d-db8b91482487" providerId="AD" clId="Web-{18A740B7-1E39-2D3F-FCCE-6563420CFC76}" dt="2024-10-31T15:41:39.820" v="4" actId="1076"/>
          <ac:spMkLst>
            <pc:docMk/>
            <pc:sldMk cId="2036072042" sldId="269"/>
            <ac:spMk id="3" creationId="{D00EBB94-133E-06D7-CA2E-545A6647677C}"/>
          </ac:spMkLst>
        </pc:spChg>
        <pc:spChg chg="mod">
          <ac:chgData name="Surfrider Jeanne Delpierre" userId="S::jdelpierre@surfrider.eu::1bd388c5-1ea9-473d-831d-db8b91482487" providerId="AD" clId="Web-{18A740B7-1E39-2D3F-FCCE-6563420CFC76}" dt="2024-10-31T15:41:39.820" v="3" actId="1076"/>
          <ac:spMkLst>
            <pc:docMk/>
            <pc:sldMk cId="2036072042" sldId="269"/>
            <ac:spMk id="5" creationId="{AB62834F-F6EF-AF81-18E1-6598A3A7EB8B}"/>
          </ac:spMkLst>
        </pc:spChg>
      </pc:sldChg>
    </pc:docChg>
  </pc:docChgLst>
  <pc:docChgLst>
    <pc:chgData name="Surfrider Louise Moretti" userId="7d5febf4-c829-4262-9411-9695f4135cfe" providerId="ADAL" clId="{354CC6D8-1459-4C6F-8792-6EB7A1E2B7A0}"/>
    <pc:docChg chg="undo custSel addSld delSld modSld">
      <pc:chgData name="Surfrider Louise Moretti" userId="7d5febf4-c829-4262-9411-9695f4135cfe" providerId="ADAL" clId="{354CC6D8-1459-4C6F-8792-6EB7A1E2B7A0}" dt="2023-10-24T16:00:53.172" v="553" actId="14826"/>
      <pc:docMkLst>
        <pc:docMk/>
      </pc:docMkLst>
      <pc:sldChg chg="modSp mod">
        <pc:chgData name="Surfrider Louise Moretti" userId="7d5febf4-c829-4262-9411-9695f4135cfe" providerId="ADAL" clId="{354CC6D8-1459-4C6F-8792-6EB7A1E2B7A0}" dt="2023-10-24T15:45:31.031" v="392" actId="207"/>
        <pc:sldMkLst>
          <pc:docMk/>
          <pc:sldMk cId="0" sldId="267"/>
        </pc:sldMkLst>
      </pc:sldChg>
      <pc:sldChg chg="del">
        <pc:chgData name="Surfrider Louise Moretti" userId="7d5febf4-c829-4262-9411-9695f4135cfe" providerId="ADAL" clId="{354CC6D8-1459-4C6F-8792-6EB7A1E2B7A0}" dt="2023-10-24T15:31:50.391" v="0" actId="47"/>
        <pc:sldMkLst>
          <pc:docMk/>
          <pc:sldMk cId="3984023758" sldId="283"/>
        </pc:sldMkLst>
      </pc:sldChg>
      <pc:sldChg chg="addSp modSp">
        <pc:chgData name="Surfrider Louise Moretti" userId="7d5febf4-c829-4262-9411-9695f4135cfe" providerId="ADAL" clId="{354CC6D8-1459-4C6F-8792-6EB7A1E2B7A0}" dt="2023-10-24T15:47:26.644" v="476"/>
        <pc:sldMkLst>
          <pc:docMk/>
          <pc:sldMk cId="2516513730" sldId="284"/>
        </pc:sldMkLst>
      </pc:sldChg>
      <pc:sldChg chg="modSp mod">
        <pc:chgData name="Surfrider Louise Moretti" userId="7d5febf4-c829-4262-9411-9695f4135cfe" providerId="ADAL" clId="{354CC6D8-1459-4C6F-8792-6EB7A1E2B7A0}" dt="2023-10-24T15:45:07.054" v="390" actId="207"/>
        <pc:sldMkLst>
          <pc:docMk/>
          <pc:sldMk cId="2042890434" sldId="285"/>
        </pc:sldMkLst>
      </pc:sldChg>
      <pc:sldChg chg="modSp mod">
        <pc:chgData name="Surfrider Louise Moretti" userId="7d5febf4-c829-4262-9411-9695f4135cfe" providerId="ADAL" clId="{354CC6D8-1459-4C6F-8792-6EB7A1E2B7A0}" dt="2023-10-24T15:45:36.428" v="393" actId="207"/>
        <pc:sldMkLst>
          <pc:docMk/>
          <pc:sldMk cId="2378249039" sldId="286"/>
        </pc:sldMkLst>
      </pc:sldChg>
      <pc:sldChg chg="modSp mod">
        <pc:chgData name="Surfrider Louise Moretti" userId="7d5febf4-c829-4262-9411-9695f4135cfe" providerId="ADAL" clId="{354CC6D8-1459-4C6F-8792-6EB7A1E2B7A0}" dt="2023-10-24T15:45:41.757" v="394" actId="207"/>
        <pc:sldMkLst>
          <pc:docMk/>
          <pc:sldMk cId="477153784" sldId="288"/>
        </pc:sldMkLst>
      </pc:sldChg>
      <pc:sldChg chg="addSp delSp modSp new mod">
        <pc:chgData name="Surfrider Louise Moretti" userId="7d5febf4-c829-4262-9411-9695f4135cfe" providerId="ADAL" clId="{354CC6D8-1459-4C6F-8792-6EB7A1E2B7A0}" dt="2023-10-24T15:54:36.347" v="507" actId="1036"/>
        <pc:sldMkLst>
          <pc:docMk/>
          <pc:sldMk cId="3488682113" sldId="300"/>
        </pc:sldMkLst>
      </pc:sldChg>
    </pc:docChg>
  </pc:docChgLst>
  <pc:docChgLst>
    <pc:chgData name="Surfrider Louise Moretti" userId="S::lmoretti@surfrider.eu::7d5febf4-c829-4262-9411-9695f4135cfe" providerId="AD" clId="Web-{6371BF51-EE24-1807-EC13-E97EC19DE751}"/>
    <pc:docChg chg="modSld">
      <pc:chgData name="Surfrider Louise Moretti" userId="S::lmoretti@surfrider.eu::7d5febf4-c829-4262-9411-9695f4135cfe" providerId="AD" clId="Web-{6371BF51-EE24-1807-EC13-E97EC19DE751}" dt="2023-08-21T12:41:49.667" v="8" actId="14100"/>
      <pc:docMkLst>
        <pc:docMk/>
      </pc:docMkLst>
      <pc:sldChg chg="modSp">
        <pc:chgData name="Surfrider Louise Moretti" userId="S::lmoretti@surfrider.eu::7d5febf4-c829-4262-9411-9695f4135cfe" providerId="AD" clId="Web-{6371BF51-EE24-1807-EC13-E97EC19DE751}" dt="2023-08-21T12:41:49.667" v="8" actId="14100"/>
        <pc:sldMkLst>
          <pc:docMk/>
          <pc:sldMk cId="1506646240" sldId="272"/>
        </pc:sldMkLst>
      </pc:sldChg>
    </pc:docChg>
  </pc:docChgLst>
  <pc:docChgLst>
    <pc:chgData name="Surfrider Thaïs Lamour" userId="S::tlamour@surfrider.eu::8c2635b4-c13f-4af8-b5af-0530b1e46018" providerId="AD" clId="Web-{A4DD45A5-31D6-9805-F282-A76A75FA8202}"/>
    <pc:docChg chg="addSld delSld modSld">
      <pc:chgData name="Surfrider Thaïs Lamour" userId="S::tlamour@surfrider.eu::8c2635b4-c13f-4af8-b5af-0530b1e46018" providerId="AD" clId="Web-{A4DD45A5-31D6-9805-F282-A76A75FA8202}" dt="2024-08-01T15:21:42.549" v="84"/>
      <pc:docMkLst>
        <pc:docMk/>
      </pc:docMkLst>
      <pc:sldChg chg="modSp">
        <pc:chgData name="Surfrider Thaïs Lamour" userId="S::tlamour@surfrider.eu::8c2635b4-c13f-4af8-b5af-0530b1e46018" providerId="AD" clId="Web-{A4DD45A5-31D6-9805-F282-A76A75FA8202}" dt="2024-08-01T15:12:55.963" v="29" actId="14100"/>
        <pc:sldMkLst>
          <pc:docMk/>
          <pc:sldMk cId="1278718762" sldId="276"/>
        </pc:sldMkLst>
      </pc:sldChg>
      <pc:sldChg chg="addAnim">
        <pc:chgData name="Surfrider Thaïs Lamour" userId="S::tlamour@surfrider.eu::8c2635b4-c13f-4af8-b5af-0530b1e46018" providerId="AD" clId="Web-{A4DD45A5-31D6-9805-F282-A76A75FA8202}" dt="2024-08-01T15:09:38.151" v="0"/>
        <pc:sldMkLst>
          <pc:docMk/>
          <pc:sldMk cId="2056174949" sldId="300"/>
        </pc:sldMkLst>
      </pc:sldChg>
      <pc:sldChg chg="delSp modSp add del replId">
        <pc:chgData name="Surfrider Thaïs Lamour" userId="S::tlamour@surfrider.eu::8c2635b4-c13f-4af8-b5af-0530b1e46018" providerId="AD" clId="Web-{A4DD45A5-31D6-9805-F282-A76A75FA8202}" dt="2024-08-01T15:11:03.954" v="26"/>
        <pc:sldMkLst>
          <pc:docMk/>
          <pc:sldMk cId="1175581682" sldId="308"/>
        </pc:sldMkLst>
      </pc:sldChg>
      <pc:sldChg chg="delSp modSp add del replId">
        <pc:chgData name="Surfrider Thaïs Lamour" userId="S::tlamour@surfrider.eu::8c2635b4-c13f-4af8-b5af-0530b1e46018" providerId="AD" clId="Web-{A4DD45A5-31D6-9805-F282-A76A75FA8202}" dt="2024-08-01T15:14:04.014" v="48"/>
        <pc:sldMkLst>
          <pc:docMk/>
          <pc:sldMk cId="2659058477" sldId="308"/>
        </pc:sldMkLst>
      </pc:sldChg>
      <pc:sldChg chg="add del replId">
        <pc:chgData name="Surfrider Thaïs Lamour" userId="S::tlamour@surfrider.eu::8c2635b4-c13f-4af8-b5af-0530b1e46018" providerId="AD" clId="Web-{A4DD45A5-31D6-9805-F282-A76A75FA8202}" dt="2024-08-01T15:21:42.549" v="84"/>
        <pc:sldMkLst>
          <pc:docMk/>
          <pc:sldMk cId="3699747536" sldId="308"/>
        </pc:sldMkLst>
      </pc:sldChg>
      <pc:sldChg chg="add del replId">
        <pc:chgData name="Surfrider Thaïs Lamour" userId="S::tlamour@surfrider.eu::8c2635b4-c13f-4af8-b5af-0530b1e46018" providerId="AD" clId="Web-{A4DD45A5-31D6-9805-F282-A76A75FA8202}" dt="2024-08-01T15:11:19.487" v="28"/>
        <pc:sldMkLst>
          <pc:docMk/>
          <pc:sldMk cId="4253421994" sldId="308"/>
        </pc:sldMkLst>
      </pc:sldChg>
      <pc:sldChg chg="modSp add replId">
        <pc:chgData name="Surfrider Thaïs Lamour" userId="S::tlamour@surfrider.eu::8c2635b4-c13f-4af8-b5af-0530b1e46018" providerId="AD" clId="Web-{A4DD45A5-31D6-9805-F282-A76A75FA8202}" dt="2024-08-01T15:16:42.589" v="83" actId="20577"/>
        <pc:sldMkLst>
          <pc:docMk/>
          <pc:sldMk cId="1459525969" sldId="309"/>
        </pc:sldMkLst>
      </pc:sldChg>
    </pc:docChg>
  </pc:docChgLst>
  <pc:docChgLst>
    <pc:chgData name="Surfrider Thaïs Lamour" userId="S::tlamour@surfrider.eu::8c2635b4-c13f-4af8-b5af-0530b1e46018" providerId="AD" clId="Web-{BAF69EF3-D42C-0981-BB73-B4E3F4195B8B}"/>
    <pc:docChg chg="modSld">
      <pc:chgData name="Surfrider Thaïs Lamour" userId="S::tlamour@surfrider.eu::8c2635b4-c13f-4af8-b5af-0530b1e46018" providerId="AD" clId="Web-{BAF69EF3-D42C-0981-BB73-B4E3F4195B8B}" dt="2024-08-08T07:57:10.322" v="313" actId="20577"/>
      <pc:docMkLst>
        <pc:docMk/>
      </pc:docMkLst>
      <pc:sldChg chg="modSp">
        <pc:chgData name="Surfrider Thaïs Lamour" userId="S::tlamour@surfrider.eu::8c2635b4-c13f-4af8-b5af-0530b1e46018" providerId="AD" clId="Web-{BAF69EF3-D42C-0981-BB73-B4E3F4195B8B}" dt="2024-08-08T07:57:10.322" v="313" actId="20577"/>
        <pc:sldMkLst>
          <pc:docMk/>
          <pc:sldMk cId="1459525969" sldId="309"/>
        </pc:sldMkLst>
        <pc:spChg chg="mod">
          <ac:chgData name="Surfrider Thaïs Lamour" userId="S::tlamour@surfrider.eu::8c2635b4-c13f-4af8-b5af-0530b1e46018" providerId="AD" clId="Web-{BAF69EF3-D42C-0981-BB73-B4E3F4195B8B}" dt="2024-08-08T07:56:09.288" v="280" actId="1076"/>
          <ac:spMkLst>
            <pc:docMk/>
            <pc:sldMk cId="1459525969" sldId="309"/>
            <ac:spMk id="7" creationId="{B4F25FB1-937B-C1FA-5BC2-60653D254D0C}"/>
          </ac:spMkLst>
        </pc:spChg>
        <pc:spChg chg="mod">
          <ac:chgData name="Surfrider Thaïs Lamour" userId="S::tlamour@surfrider.eu::8c2635b4-c13f-4af8-b5af-0530b1e46018" providerId="AD" clId="Web-{BAF69EF3-D42C-0981-BB73-B4E3F4195B8B}" dt="2024-08-08T07:57:10.322" v="313" actId="20577"/>
          <ac:spMkLst>
            <pc:docMk/>
            <pc:sldMk cId="1459525969" sldId="309"/>
            <ac:spMk id="8" creationId="{049D3282-8CD9-C483-EE0E-DEE4E133EC2B}"/>
          </ac:spMkLst>
        </pc:spChg>
        <pc:spChg chg="mod">
          <ac:chgData name="Surfrider Thaïs Lamour" userId="S::tlamour@surfrider.eu::8c2635b4-c13f-4af8-b5af-0530b1e46018" providerId="AD" clId="Web-{BAF69EF3-D42C-0981-BB73-B4E3F4195B8B}" dt="2024-08-08T07:56:12.773" v="281" actId="1076"/>
          <ac:spMkLst>
            <pc:docMk/>
            <pc:sldMk cId="1459525969" sldId="309"/>
            <ac:spMk id="9" creationId="{0E5D1BC0-A889-5830-EEDC-DB4E42919200}"/>
          </ac:spMkLst>
        </pc:spChg>
      </pc:sldChg>
    </pc:docChg>
  </pc:docChgLst>
  <pc:docChgLst>
    <pc:chgData name="Surfrider Laura Gauvrit" userId="9e3b4a7f-f4f2-423d-a48e-d5461a7a81d3" providerId="ADAL" clId="{476619CF-F15D-4939-B3D7-8AE11114C36F}"/>
    <pc:docChg chg="undo custSel addSld delSld modSld">
      <pc:chgData name="Surfrider Laura Gauvrit" userId="9e3b4a7f-f4f2-423d-a48e-d5461a7a81d3" providerId="ADAL" clId="{476619CF-F15D-4939-B3D7-8AE11114C36F}" dt="2024-03-25T10:04:43.665" v="544" actId="14100"/>
      <pc:docMkLst>
        <pc:docMk/>
      </pc:docMkLst>
      <pc:sldChg chg="modSp mod addCm modCm">
        <pc:chgData name="Surfrider Laura Gauvrit" userId="9e3b4a7f-f4f2-423d-a48e-d5461a7a81d3" providerId="ADAL" clId="{476619CF-F15D-4939-B3D7-8AE11114C36F}" dt="2024-03-25T08:52:24.818" v="189"/>
        <pc:sldMkLst>
          <pc:docMk/>
          <pc:sldMk cId="2516513730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urfrider Laura Gauvrit" userId="9e3b4a7f-f4f2-423d-a48e-d5461a7a81d3" providerId="ADAL" clId="{476619CF-F15D-4939-B3D7-8AE11114C36F}" dt="2024-03-25T08:52:24.818" v="189"/>
              <pc2:cmMkLst xmlns:pc2="http://schemas.microsoft.com/office/powerpoint/2019/9/main/command">
                <pc:docMk/>
                <pc:sldMk cId="2516513730" sldId="284"/>
                <pc2:cmMk id="{E7EBAA2C-56D6-459A-9BC3-07C34DA6DB1D}"/>
              </pc2:cmMkLst>
            </pc226:cmChg>
          </p:ext>
        </pc:extLst>
      </pc:sldChg>
      <pc:sldChg chg="modSp mod">
        <pc:chgData name="Surfrider Laura Gauvrit" userId="9e3b4a7f-f4f2-423d-a48e-d5461a7a81d3" providerId="ADAL" clId="{476619CF-F15D-4939-B3D7-8AE11114C36F}" dt="2024-03-22T10:24:55.346" v="46" actId="20577"/>
        <pc:sldMkLst>
          <pc:docMk/>
          <pc:sldMk cId="2042890434" sldId="285"/>
        </pc:sldMkLst>
      </pc:sldChg>
      <pc:sldChg chg="modSp mod">
        <pc:chgData name="Surfrider Laura Gauvrit" userId="9e3b4a7f-f4f2-423d-a48e-d5461a7a81d3" providerId="ADAL" clId="{476619CF-F15D-4939-B3D7-8AE11114C36F}" dt="2024-03-22T10:26:06.135" v="75" actId="404"/>
        <pc:sldMkLst>
          <pc:docMk/>
          <pc:sldMk cId="2378249039" sldId="286"/>
        </pc:sldMkLst>
      </pc:sldChg>
      <pc:sldChg chg="modSp mod">
        <pc:chgData name="Surfrider Laura Gauvrit" userId="9e3b4a7f-f4f2-423d-a48e-d5461a7a81d3" providerId="ADAL" clId="{476619CF-F15D-4939-B3D7-8AE11114C36F}" dt="2024-03-25T08:53:36.478" v="195" actId="313"/>
        <pc:sldMkLst>
          <pc:docMk/>
          <pc:sldMk cId="477153784" sldId="288"/>
        </pc:sldMkLst>
      </pc:sldChg>
      <pc:sldChg chg="add del mod modShow">
        <pc:chgData name="Surfrider Laura Gauvrit" userId="9e3b4a7f-f4f2-423d-a48e-d5461a7a81d3" providerId="ADAL" clId="{476619CF-F15D-4939-B3D7-8AE11114C36F}" dt="2024-03-25T08:54:13.900" v="198" actId="729"/>
        <pc:sldMkLst>
          <pc:docMk/>
          <pc:sldMk cId="1914551785" sldId="295"/>
        </pc:sldMkLst>
      </pc:sldChg>
      <pc:sldChg chg="addCm modCm">
        <pc:chgData name="Surfrider Laura Gauvrit" userId="9e3b4a7f-f4f2-423d-a48e-d5461a7a81d3" providerId="ADAL" clId="{476619CF-F15D-4939-B3D7-8AE11114C36F}" dt="2024-03-25T08:49:43.134" v="149"/>
        <pc:sldMkLst>
          <pc:docMk/>
          <pc:sldMk cId="2056174949" sldId="3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Surfrider Laura Gauvrit" userId="9e3b4a7f-f4f2-423d-a48e-d5461a7a81d3" providerId="ADAL" clId="{476619CF-F15D-4939-B3D7-8AE11114C36F}" dt="2024-03-25T08:49:43.134" v="149"/>
              <pc2:cmMkLst xmlns:pc2="http://schemas.microsoft.com/office/powerpoint/2019/9/main/command">
                <pc:docMk/>
                <pc:sldMk cId="2056174949" sldId="300"/>
                <pc2:cmMk id="{F0888973-6C72-40A9-B172-DEDC2454F7B9}"/>
              </pc2:cmMkLst>
            </pc226:cmChg>
          </p:ext>
        </pc:extLst>
      </pc:sldChg>
      <pc:sldChg chg="modSp mod modCm">
        <pc:chgData name="Surfrider Laura Gauvrit" userId="9e3b4a7f-f4f2-423d-a48e-d5461a7a81d3" providerId="ADAL" clId="{476619CF-F15D-4939-B3D7-8AE11114C36F}" dt="2024-03-25T08:48:39.366" v="148"/>
        <pc:sldMkLst>
          <pc:docMk/>
          <pc:sldMk cId="253827956" sldId="3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urfrider Laura Gauvrit" userId="9e3b4a7f-f4f2-423d-a48e-d5461a7a81d3" providerId="ADAL" clId="{476619CF-F15D-4939-B3D7-8AE11114C36F}" dt="2024-03-25T08:48:39.366" v="148"/>
              <pc2:cmMkLst xmlns:pc2="http://schemas.microsoft.com/office/powerpoint/2019/9/main/command">
                <pc:docMk/>
                <pc:sldMk cId="253827956" sldId="302"/>
                <pc2:cmMk id="{D23DAB4A-476F-4B5A-8FC0-3C9CD8A174A4}"/>
              </pc2:cmMkLst>
            </pc226:cmChg>
          </p:ext>
        </pc:extLst>
      </pc:sldChg>
      <pc:sldChg chg="modSp mod addCm delCm">
        <pc:chgData name="Surfrider Laura Gauvrit" userId="9e3b4a7f-f4f2-423d-a48e-d5461a7a81d3" providerId="ADAL" clId="{476619CF-F15D-4939-B3D7-8AE11114C36F}" dt="2024-03-25T08:48:33.056" v="147"/>
        <pc:sldMkLst>
          <pc:docMk/>
          <pc:sldMk cId="89703303" sldId="30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Surfrider Laura Gauvrit" userId="9e3b4a7f-f4f2-423d-a48e-d5461a7a81d3" providerId="ADAL" clId="{476619CF-F15D-4939-B3D7-8AE11114C36F}" dt="2024-03-25T08:48:33.056" v="147"/>
              <pc2:cmMkLst xmlns:pc2="http://schemas.microsoft.com/office/powerpoint/2019/9/main/command">
                <pc:docMk/>
                <pc:sldMk cId="89703303" sldId="303"/>
                <pc2:cmMk id="{894D7292-9B81-4C77-8FB9-FAD7F1F4147A}"/>
              </pc2:cmMkLst>
            </pc226:cmChg>
          </p:ext>
        </pc:extLst>
      </pc:sldChg>
      <pc:sldChg chg="modSp mod addCm delCm">
        <pc:chgData name="Surfrider Laura Gauvrit" userId="9e3b4a7f-f4f2-423d-a48e-d5461a7a81d3" providerId="ADAL" clId="{476619CF-F15D-4939-B3D7-8AE11114C36F}" dt="2024-03-25T08:50:50.981" v="154"/>
        <pc:sldMkLst>
          <pc:docMk/>
          <pc:sldMk cId="3117201268" sldId="3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Surfrider Laura Gauvrit" userId="9e3b4a7f-f4f2-423d-a48e-d5461a7a81d3" providerId="ADAL" clId="{476619CF-F15D-4939-B3D7-8AE11114C36F}" dt="2024-03-25T08:50:50.981" v="154"/>
              <pc2:cmMkLst xmlns:pc2="http://schemas.microsoft.com/office/powerpoint/2019/9/main/command">
                <pc:docMk/>
                <pc:sldMk cId="3117201268" sldId="304"/>
                <pc2:cmMk id="{3E84C231-A4DB-4AE6-8BC8-CA483FD5FEC4}"/>
              </pc2:cmMkLst>
            </pc226:cmChg>
          </p:ext>
        </pc:extLst>
      </pc:sldChg>
      <pc:sldChg chg="modSp mod">
        <pc:chgData name="Surfrider Laura Gauvrit" userId="9e3b4a7f-f4f2-423d-a48e-d5461a7a81d3" providerId="ADAL" clId="{476619CF-F15D-4939-B3D7-8AE11114C36F}" dt="2024-03-22T10:27:02.614" v="79" actId="20577"/>
        <pc:sldMkLst>
          <pc:docMk/>
          <pc:sldMk cId="1155985321" sldId="306"/>
        </pc:sldMkLst>
      </pc:sldChg>
    </pc:docChg>
  </pc:docChgLst>
  <pc:docChgLst>
    <pc:chgData name="Surfrider Jeanne Delpierre" userId="S::jdelpierre@surfrider.eu::1bd388c5-1ea9-473d-831d-db8b91482487" providerId="AD" clId="Web-{62E76503-5AA8-C56B-3659-0897B06F0422}"/>
    <pc:docChg chg="modSld">
      <pc:chgData name="Surfrider Jeanne Delpierre" userId="S::jdelpierre@surfrider.eu::1bd388c5-1ea9-473d-831d-db8b91482487" providerId="AD" clId="Web-{62E76503-5AA8-C56B-3659-0897B06F0422}" dt="2024-11-06T11:31:21.790" v="5" actId="1076"/>
      <pc:docMkLst>
        <pc:docMk/>
      </pc:docMkLst>
      <pc:sldChg chg="modSp">
        <pc:chgData name="Surfrider Jeanne Delpierre" userId="S::jdelpierre@surfrider.eu::1bd388c5-1ea9-473d-831d-db8b91482487" providerId="AD" clId="Web-{62E76503-5AA8-C56B-3659-0897B06F0422}" dt="2024-11-06T11:31:21.790" v="5" actId="1076"/>
        <pc:sldMkLst>
          <pc:docMk/>
          <pc:sldMk cId="2056174949" sldId="300"/>
        </pc:sldMkLst>
        <pc:spChg chg="mod">
          <ac:chgData name="Surfrider Jeanne Delpierre" userId="S::jdelpierre@surfrider.eu::1bd388c5-1ea9-473d-831d-db8b91482487" providerId="AD" clId="Web-{62E76503-5AA8-C56B-3659-0897B06F0422}" dt="2024-11-06T11:31:19.211" v="3" actId="1076"/>
          <ac:spMkLst>
            <pc:docMk/>
            <pc:sldMk cId="2056174949" sldId="300"/>
            <ac:spMk id="10" creationId="{70B484C4-448B-1C16-2248-58F4D473D621}"/>
          </ac:spMkLst>
        </pc:spChg>
        <pc:spChg chg="mod">
          <ac:chgData name="Surfrider Jeanne Delpierre" userId="S::jdelpierre@surfrider.eu::1bd388c5-1ea9-473d-831d-db8b91482487" providerId="AD" clId="Web-{62E76503-5AA8-C56B-3659-0897B06F0422}" dt="2024-11-06T11:31:21.790" v="5" actId="1076"/>
          <ac:spMkLst>
            <pc:docMk/>
            <pc:sldMk cId="2056174949" sldId="300"/>
            <ac:spMk id="12" creationId="{D62FC32A-2869-2C76-AFA5-6E90879CBEFB}"/>
          </ac:spMkLst>
        </pc:spChg>
        <pc:picChg chg="mod">
          <ac:chgData name="Surfrider Jeanne Delpierre" userId="S::jdelpierre@surfrider.eu::1bd388c5-1ea9-473d-831d-db8b91482487" providerId="AD" clId="Web-{62E76503-5AA8-C56B-3659-0897B06F0422}" dt="2024-11-06T11:31:21.774" v="4" actId="1076"/>
          <ac:picMkLst>
            <pc:docMk/>
            <pc:sldMk cId="2056174949" sldId="300"/>
            <ac:picMk id="11" creationId="{256CBF98-C1B6-7C89-1BA0-A5A2A8A2BF41}"/>
          </ac:picMkLst>
        </pc:picChg>
        <pc:picChg chg="mod">
          <ac:chgData name="Surfrider Jeanne Delpierre" userId="S::jdelpierre@surfrider.eu::1bd388c5-1ea9-473d-831d-db8b91482487" providerId="AD" clId="Web-{62E76503-5AA8-C56B-3659-0897B06F0422}" dt="2024-11-06T11:31:19.196" v="2" actId="1076"/>
          <ac:picMkLst>
            <pc:docMk/>
            <pc:sldMk cId="2056174949" sldId="300"/>
            <ac:picMk id="19" creationId="{29DF3B18-6255-B0BD-B6E4-84D688CE800D}"/>
          </ac:picMkLst>
        </pc:picChg>
      </pc:sldChg>
    </pc:docChg>
  </pc:docChgLst>
  <pc:docChgLst>
    <pc:chgData name="Surfrider Louise Moretti" userId="S::lmoretti@surfrider.eu::7d5febf4-c829-4262-9411-9695f4135cfe" providerId="AD" clId="Web-{26EA07CA-EEFB-DC29-DE20-3F9A57A3C74B}"/>
    <pc:docChg chg="modSld">
      <pc:chgData name="Surfrider Louise Moretti" userId="S::lmoretti@surfrider.eu::7d5febf4-c829-4262-9411-9695f4135cfe" providerId="AD" clId="Web-{26EA07CA-EEFB-DC29-DE20-3F9A57A3C74B}" dt="2023-08-22T12:51:22.575" v="9" actId="20577"/>
      <pc:docMkLst>
        <pc:docMk/>
      </pc:docMkLst>
    </pc:docChg>
  </pc:docChgLst>
  <pc:docChgLst>
    <pc:chgData name="Surfrider Jeanne Delpierre" userId="1bd388c5-1ea9-473d-831d-db8b91482487" providerId="ADAL" clId="{34D8CA66-2B7B-49B4-989D-65318EE64BCA}"/>
    <pc:docChg chg="undo custSel addSld delSld modSld sldOrd">
      <pc:chgData name="Surfrider Jeanne Delpierre" userId="1bd388c5-1ea9-473d-831d-db8b91482487" providerId="ADAL" clId="{34D8CA66-2B7B-49B4-989D-65318EE64BCA}" dt="2024-10-29T16:53:38.926" v="782" actId="20577"/>
      <pc:docMkLst>
        <pc:docMk/>
      </pc:docMkLst>
      <pc:sldChg chg="modSp mod">
        <pc:chgData name="Surfrider Jeanne Delpierre" userId="1bd388c5-1ea9-473d-831d-db8b91482487" providerId="ADAL" clId="{34D8CA66-2B7B-49B4-989D-65318EE64BCA}" dt="2024-10-29T16:53:24.429" v="775" actId="20577"/>
        <pc:sldMkLst>
          <pc:docMk/>
          <pc:sldMk cId="3317719478" sldId="278"/>
        </pc:sldMkLst>
        <pc:spChg chg="mod">
          <ac:chgData name="Surfrider Jeanne Delpierre" userId="1bd388c5-1ea9-473d-831d-db8b91482487" providerId="ADAL" clId="{34D8CA66-2B7B-49B4-989D-65318EE64BCA}" dt="2024-10-29T16:53:24.429" v="775" actId="20577"/>
          <ac:spMkLst>
            <pc:docMk/>
            <pc:sldMk cId="3317719478" sldId="278"/>
            <ac:spMk id="7" creationId="{2E0A0041-B46B-806B-9C57-E2BACD9939CE}"/>
          </ac:spMkLst>
        </pc:spChg>
      </pc:sldChg>
      <pc:sldChg chg="modSp mod">
        <pc:chgData name="Surfrider Jeanne Delpierre" userId="1bd388c5-1ea9-473d-831d-db8b91482487" providerId="ADAL" clId="{34D8CA66-2B7B-49B4-989D-65318EE64BCA}" dt="2024-10-29T16:53:28.812" v="777" actId="20577"/>
        <pc:sldMkLst>
          <pc:docMk/>
          <pc:sldMk cId="896662715" sldId="279"/>
        </pc:sldMkLst>
        <pc:spChg chg="mod">
          <ac:chgData name="Surfrider Jeanne Delpierre" userId="1bd388c5-1ea9-473d-831d-db8b91482487" providerId="ADAL" clId="{34D8CA66-2B7B-49B4-989D-65318EE64BCA}" dt="2024-10-29T16:53:28.812" v="777" actId="20577"/>
          <ac:spMkLst>
            <pc:docMk/>
            <pc:sldMk cId="896662715" sldId="279"/>
            <ac:spMk id="7" creationId="{2E0A0041-B46B-806B-9C57-E2BACD9939CE}"/>
          </ac:spMkLst>
        </pc:spChg>
      </pc:sldChg>
      <pc:sldChg chg="modSp mod">
        <pc:chgData name="Surfrider Jeanne Delpierre" userId="1bd388c5-1ea9-473d-831d-db8b91482487" providerId="ADAL" clId="{34D8CA66-2B7B-49B4-989D-65318EE64BCA}" dt="2024-10-29T16:53:33.208" v="779" actId="20577"/>
        <pc:sldMkLst>
          <pc:docMk/>
          <pc:sldMk cId="461677859" sldId="281"/>
        </pc:sldMkLst>
        <pc:spChg chg="mod">
          <ac:chgData name="Surfrider Jeanne Delpierre" userId="1bd388c5-1ea9-473d-831d-db8b91482487" providerId="ADAL" clId="{34D8CA66-2B7B-49B4-989D-65318EE64BCA}" dt="2024-10-29T16:53:33.208" v="779" actId="20577"/>
          <ac:spMkLst>
            <pc:docMk/>
            <pc:sldMk cId="461677859" sldId="281"/>
            <ac:spMk id="7" creationId="{2E0A0041-B46B-806B-9C57-E2BACD9939CE}"/>
          </ac:spMkLst>
        </pc:spChg>
      </pc:sldChg>
      <pc:sldChg chg="modSp mod">
        <pc:chgData name="Surfrider Jeanne Delpierre" userId="1bd388c5-1ea9-473d-831d-db8b91482487" providerId="ADAL" clId="{34D8CA66-2B7B-49B4-989D-65318EE64BCA}" dt="2024-10-29T15:45:12.229" v="746" actId="20577"/>
        <pc:sldMkLst>
          <pc:docMk/>
          <pc:sldMk cId="477153784" sldId="288"/>
        </pc:sldMkLst>
        <pc:spChg chg="mod">
          <ac:chgData name="Surfrider Jeanne Delpierre" userId="1bd388c5-1ea9-473d-831d-db8b91482487" providerId="ADAL" clId="{34D8CA66-2B7B-49B4-989D-65318EE64BCA}" dt="2024-10-29T15:45:12.229" v="746" actId="20577"/>
          <ac:spMkLst>
            <pc:docMk/>
            <pc:sldMk cId="477153784" sldId="288"/>
            <ac:spMk id="15" creationId="{962F7B79-740B-D00D-C59A-A20405182D51}"/>
          </ac:spMkLst>
        </pc:spChg>
      </pc:sldChg>
      <pc:sldChg chg="modSp mod">
        <pc:chgData name="Surfrider Jeanne Delpierre" userId="1bd388c5-1ea9-473d-831d-db8b91482487" providerId="ADAL" clId="{34D8CA66-2B7B-49B4-989D-65318EE64BCA}" dt="2024-10-29T16:51:16.918" v="757" actId="14826"/>
        <pc:sldMkLst>
          <pc:docMk/>
          <pc:sldMk cId="2515461865" sldId="289"/>
        </pc:sldMkLst>
        <pc:spChg chg="mod">
          <ac:chgData name="Surfrider Jeanne Delpierre" userId="1bd388c5-1ea9-473d-831d-db8b91482487" providerId="ADAL" clId="{34D8CA66-2B7B-49B4-989D-65318EE64BCA}" dt="2024-10-29T15:45:29.980" v="756" actId="20577"/>
          <ac:spMkLst>
            <pc:docMk/>
            <pc:sldMk cId="2515461865" sldId="289"/>
            <ac:spMk id="15" creationId="{962F7B79-740B-D00D-C59A-A20405182D51}"/>
          </ac:spMkLst>
        </pc:spChg>
        <pc:picChg chg="mod">
          <ac:chgData name="Surfrider Jeanne Delpierre" userId="1bd388c5-1ea9-473d-831d-db8b91482487" providerId="ADAL" clId="{34D8CA66-2B7B-49B4-989D-65318EE64BCA}" dt="2024-10-29T16:51:16.918" v="757" actId="14826"/>
          <ac:picMkLst>
            <pc:docMk/>
            <pc:sldMk cId="2515461865" sldId="289"/>
            <ac:picMk id="11" creationId="{E0513AFA-C9EE-A9D2-660A-1E739E29C559}"/>
          </ac:picMkLst>
        </pc:picChg>
      </pc:sldChg>
      <pc:sldChg chg="modSp mod">
        <pc:chgData name="Surfrider Jeanne Delpierre" userId="1bd388c5-1ea9-473d-831d-db8b91482487" providerId="ADAL" clId="{34D8CA66-2B7B-49B4-989D-65318EE64BCA}" dt="2024-10-29T16:53:38.926" v="782" actId="20577"/>
        <pc:sldMkLst>
          <pc:docMk/>
          <pc:sldMk cId="3237710577" sldId="290"/>
        </pc:sldMkLst>
        <pc:spChg chg="mod">
          <ac:chgData name="Surfrider Jeanne Delpierre" userId="1bd388c5-1ea9-473d-831d-db8b91482487" providerId="ADAL" clId="{34D8CA66-2B7B-49B4-989D-65318EE64BCA}" dt="2024-10-29T16:53:38.926" v="782" actId="20577"/>
          <ac:spMkLst>
            <pc:docMk/>
            <pc:sldMk cId="3237710577" sldId="290"/>
            <ac:spMk id="7" creationId="{2E0A0041-B46B-806B-9C57-E2BACD9939CE}"/>
          </ac:spMkLst>
        </pc:spChg>
      </pc:sldChg>
      <pc:sldChg chg="mod modShow">
        <pc:chgData name="Surfrider Jeanne Delpierre" userId="1bd388c5-1ea9-473d-831d-db8b91482487" providerId="ADAL" clId="{34D8CA66-2B7B-49B4-989D-65318EE64BCA}" dt="2024-10-29T15:33:30.220" v="146" actId="729"/>
        <pc:sldMkLst>
          <pc:docMk/>
          <pc:sldMk cId="1914551785" sldId="295"/>
        </pc:sldMkLst>
      </pc:sldChg>
      <pc:sldChg chg="modSp mod ord">
        <pc:chgData name="Surfrider Jeanne Delpierre" userId="1bd388c5-1ea9-473d-831d-db8b91482487" providerId="ADAL" clId="{34D8CA66-2B7B-49B4-989D-65318EE64BCA}" dt="2024-10-29T16:53:05.485" v="771" actId="20577"/>
        <pc:sldMkLst>
          <pc:docMk/>
          <pc:sldMk cId="3548014246" sldId="297"/>
        </pc:sldMkLst>
        <pc:spChg chg="mod">
          <ac:chgData name="Surfrider Jeanne Delpierre" userId="1bd388c5-1ea9-473d-831d-db8b91482487" providerId="ADAL" clId="{34D8CA66-2B7B-49B4-989D-65318EE64BCA}" dt="2024-10-29T16:53:05.485" v="771" actId="20577"/>
          <ac:spMkLst>
            <pc:docMk/>
            <pc:sldMk cId="3548014246" sldId="297"/>
            <ac:spMk id="7" creationId="{2E0A0041-B46B-806B-9C57-E2BACD9939CE}"/>
          </ac:spMkLst>
        </pc:spChg>
      </pc:sldChg>
      <pc:sldChg chg="modSp mod">
        <pc:chgData name="Surfrider Jeanne Delpierre" userId="1bd388c5-1ea9-473d-831d-db8b91482487" providerId="ADAL" clId="{34D8CA66-2B7B-49B4-989D-65318EE64BCA}" dt="2024-10-29T15:26:00.212" v="145" actId="20577"/>
        <pc:sldMkLst>
          <pc:docMk/>
          <pc:sldMk cId="3117201268" sldId="304"/>
        </pc:sldMkLst>
        <pc:spChg chg="mod">
          <ac:chgData name="Surfrider Jeanne Delpierre" userId="1bd388c5-1ea9-473d-831d-db8b91482487" providerId="ADAL" clId="{34D8CA66-2B7B-49B4-989D-65318EE64BCA}" dt="2024-10-29T15:23:40.445" v="98" actId="313"/>
          <ac:spMkLst>
            <pc:docMk/>
            <pc:sldMk cId="3117201268" sldId="304"/>
            <ac:spMk id="5" creationId="{C1A8676E-C4DC-04F1-23B3-1DFCA12C9F7E}"/>
          </ac:spMkLst>
        </pc:spChg>
        <pc:spChg chg="mod">
          <ac:chgData name="Surfrider Jeanne Delpierre" userId="1bd388c5-1ea9-473d-831d-db8b91482487" providerId="ADAL" clId="{34D8CA66-2B7B-49B4-989D-65318EE64BCA}" dt="2024-10-29T15:23:12.537" v="26" actId="20577"/>
          <ac:spMkLst>
            <pc:docMk/>
            <pc:sldMk cId="3117201268" sldId="304"/>
            <ac:spMk id="44" creationId="{97223810-4AF0-4EF7-92D8-383175013A63}"/>
          </ac:spMkLst>
        </pc:spChg>
        <pc:spChg chg="mod">
          <ac:chgData name="Surfrider Jeanne Delpierre" userId="1bd388c5-1ea9-473d-831d-db8b91482487" providerId="ADAL" clId="{34D8CA66-2B7B-49B4-989D-65318EE64BCA}" dt="2024-10-29T15:26:00.212" v="145" actId="20577"/>
          <ac:spMkLst>
            <pc:docMk/>
            <pc:sldMk cId="3117201268" sldId="304"/>
            <ac:spMk id="59" creationId="{4676CCF1-1E8C-1345-B935-FF632209E488}"/>
          </ac:spMkLst>
        </pc:spChg>
        <pc:spChg chg="mod">
          <ac:chgData name="Surfrider Jeanne Delpierre" userId="1bd388c5-1ea9-473d-831d-db8b91482487" providerId="ADAL" clId="{34D8CA66-2B7B-49B4-989D-65318EE64BCA}" dt="2024-10-29T15:25:15.511" v="120" actId="20577"/>
          <ac:spMkLst>
            <pc:docMk/>
            <pc:sldMk cId="3117201268" sldId="304"/>
            <ac:spMk id="67" creationId="{09C5C1EC-8895-A452-CC21-F8913D000A9D}"/>
          </ac:spMkLst>
        </pc:spChg>
      </pc:sldChg>
      <pc:sldChg chg="modSp mod ord">
        <pc:chgData name="Surfrider Jeanne Delpierre" userId="1bd388c5-1ea9-473d-831d-db8b91482487" providerId="ADAL" clId="{34D8CA66-2B7B-49B4-989D-65318EE64BCA}" dt="2024-10-29T16:53:11.919" v="773" actId="20577"/>
        <pc:sldMkLst>
          <pc:docMk/>
          <pc:sldMk cId="1155985321" sldId="306"/>
        </pc:sldMkLst>
        <pc:spChg chg="mod">
          <ac:chgData name="Surfrider Jeanne Delpierre" userId="1bd388c5-1ea9-473d-831d-db8b91482487" providerId="ADAL" clId="{34D8CA66-2B7B-49B4-989D-65318EE64BCA}" dt="2024-10-29T16:53:11.919" v="773" actId="20577"/>
          <ac:spMkLst>
            <pc:docMk/>
            <pc:sldMk cId="1155985321" sldId="306"/>
            <ac:spMk id="7" creationId="{2E0A0041-B46B-806B-9C57-E2BACD9939CE}"/>
          </ac:spMkLst>
        </pc:spChg>
      </pc:sldChg>
      <pc:sldChg chg="modSp mod ord">
        <pc:chgData name="Surfrider Jeanne Delpierre" userId="1bd388c5-1ea9-473d-831d-db8b91482487" providerId="ADAL" clId="{34D8CA66-2B7B-49B4-989D-65318EE64BCA}" dt="2024-10-29T16:52:57.617" v="769"/>
        <pc:sldMkLst>
          <pc:docMk/>
          <pc:sldMk cId="846071110" sldId="307"/>
        </pc:sldMkLst>
        <pc:spChg chg="mod">
          <ac:chgData name="Surfrider Jeanne Delpierre" userId="1bd388c5-1ea9-473d-831d-db8b91482487" providerId="ADAL" clId="{34D8CA66-2B7B-49B4-989D-65318EE64BCA}" dt="2024-10-29T15:36:05.706" v="150" actId="20577"/>
          <ac:spMkLst>
            <pc:docMk/>
            <pc:sldMk cId="846071110" sldId="307"/>
            <ac:spMk id="8" creationId="{E4BE7D7D-3F76-BCB7-1DC0-434F9C03B1AE}"/>
          </ac:spMkLst>
        </pc:spChg>
      </pc:sldChg>
      <pc:sldChg chg="new del">
        <pc:chgData name="Surfrider Jeanne Delpierre" userId="1bd388c5-1ea9-473d-831d-db8b91482487" providerId="ADAL" clId="{34D8CA66-2B7B-49B4-989D-65318EE64BCA}" dt="2024-10-29T16:53:35.740" v="780" actId="47"/>
        <pc:sldMkLst>
          <pc:docMk/>
          <pc:sldMk cId="1839229123" sldId="310"/>
        </pc:sldMkLst>
      </pc:sldChg>
    </pc:docChg>
  </pc:docChgLst>
</pc:chgInfo>
</file>

<file path=ppt/comments/modernComment_10A_900940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AB2929B-5B9A-4C13-9C99-F235A204A095}" authorId="{17BD450D-5CB6-3072-6E1B-5CB10C83D95E}" status="resolved" created="2024-11-06T11:06:19.557" complete="100000">
    <pc:sldMkLst xmlns:pc="http://schemas.microsoft.com/office/powerpoint/2013/main/command">
      <pc:docMk/>
      <pc:sldMk cId="2416525488" sldId="266"/>
    </pc:sldMkLst>
    <p188:txBody>
      <a:bodyPr/>
      <a:lstStyle/>
      <a:p>
        <a:r>
          <a:rPr lang="fr-FR"/>
          <a:t>lien vers le catalogue des expos ? </a:t>
        </a:r>
      </a:p>
    </p188:txBody>
  </p188:cm>
</p188:cmLst>
</file>

<file path=ppt/comments/modernComment_11D_79C408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1C55E3-1816-4F53-8512-6B3B2E963744}" authorId="{AC145539-6F1A-82B7-6C89-AC710535F8DF}" status="resolved" created="2024-11-06T08:09:28.42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042890434" sldId="285"/>
      <ac:spMk id="15" creationId="{962F7B79-740B-D00D-C59A-A20405182D51}"/>
      <ac:txMk cp="391" len="146">
        <ac:context len="588" hash="3511493829"/>
      </ac:txMk>
    </ac:txMkLst>
    <p188:pos x="5853274" y="2618208"/>
    <p188:replyLst>
      <p188:reply id="{6F5CD8D8-E91D-48FF-B5DE-7B712753276E}" authorId="{17BD450D-5CB6-3072-6E1B-5CB10C83D95E}" created="2024-11-06T10:56:04.877">
        <p188:txBody>
          <a:bodyPr/>
          <a:lstStyle/>
          <a:p>
            <a:r>
              <a:rPr lang="fr-FR"/>
              <a:t>très bien!</a:t>
            </a:r>
          </a:p>
        </p188:txBody>
      </p188:reply>
    </p188:replyLst>
    <p188:txBody>
      <a:bodyPr/>
      <a:lstStyle/>
      <a:p>
        <a:r>
          <a:rPr lang="fr-FR"/>
          <a:t>J’ai ajouté le paragraphe sur la sensi qu’en pensez vous ? [@Surfrider Jeanne Delpierre]  [@Surfrider Thaïs Lamour]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11-06T10:55:54.549" authorId="{17BD450D-5CB6-3072-6E1B-5CB10C83D95E}"/>
          </p223:rxn>
        </p223:reactions>
      </p:ext>
    </p188:extLst>
  </p188:cm>
</p188:cmLst>
</file>

<file path=ppt/comments/modernComment_12C_7A8EBD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7BA15F8-1DAC-4A8D-BF08-82F24A8BCBFE}" authorId="{3165962B-2B18-BE5C-73D4-0C3EDCFB6F33}" status="resolved" created="2024-10-29T15:22:14.53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56174949" sldId="300"/>
      <ac:picMk id="21" creationId="{C80B89F7-6AF7-548A-6771-45E87D631723}"/>
    </ac:deMkLst>
    <p188:txBody>
      <a:bodyPr/>
      <a:lstStyle/>
      <a:p>
        <a:r>
          <a:rPr lang="fr-FR"/>
          <a:t>À suppr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10-30T09:12:41.979" authorId="{3165962B-2B18-BE5C-73D4-0C3EDCFB6F33}"/>
          </p223:rxn>
        </p223:reactions>
      </p:ext>
    </p188:extLst>
  </p188:cm>
  <p188:cm id="{052C9035-AD66-4EB9-8708-C062C9E09B94}" authorId="{3165962B-2B18-BE5C-73D4-0C3EDCFB6F33}" status="resolved" created="2024-10-29T15:22:21.66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56174949" sldId="300"/>
      <ac:picMk id="33" creationId="{E2256E78-D49B-0A04-8C4C-02536E5C1330}"/>
    </ac:deMkLst>
    <p188:txBody>
      <a:bodyPr/>
      <a:lstStyle/>
      <a:p>
        <a:r>
          <a:rPr lang="fr-FR"/>
          <a:t>À suprr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10-30T09:12:43.170" authorId="{3165962B-2B18-BE5C-73D4-0C3EDCFB6F33}"/>
          </p223:rxn>
        </p223:reactions>
      </p:ext>
    </p188:extLst>
  </p188:cm>
</p188:cmLst>
</file>

<file path=ppt/comments/modernComment_12E_F211B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23DAB4A-476F-4B5A-8FC0-3C9CD8A174A4}" authorId="{17BD450D-5CB6-3072-6E1B-5CB10C83D95E}" status="resolved" created="2024-03-25T08:30:22.820" complete="100000">
    <pc:sldMkLst xmlns:pc="http://schemas.microsoft.com/office/powerpoint/2013/main/command">
      <pc:docMk/>
      <pc:sldMk cId="253827956" sldId="302"/>
    </pc:sldMkLst>
    <p188:txBody>
      <a:bodyPr/>
      <a:lstStyle/>
      <a:p>
        <a:r>
          <a:rPr lang="en-US"/>
          <a:t>pour l'exemple j'aurais raccourci un peu avec une seule proposition pour le parcours déchets (sans l'option projection)</a:t>
        </a:r>
      </a:p>
    </p188:txBody>
  </p188:cm>
</p188:cmLst>
</file>

<file path=ppt/comments/modernComment_136_85F68A0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D97198-CA23-4322-B8A5-C841331AF03F}" authorId="{AC145539-6F1A-82B7-6C89-AC710535F8DF}" status="resolved" created="2024-11-06T09:58:07.131" complete="100000">
    <pc:sldMkLst xmlns:pc="http://schemas.microsoft.com/office/powerpoint/2013/main/command">
      <pc:docMk/>
      <pc:sldMk cId="2247526927" sldId="310"/>
    </pc:sldMkLst>
    <p188:txBody>
      <a:bodyPr/>
      <a:lstStyle/>
      <a:p>
        <a:r>
          <a:rPr lang="fr-FR"/>
          <a:t>Lien vers la slide sur le eshop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11-06T10:53:13.168" authorId="{17BD450D-5CB6-3072-6E1B-5CB10C83D95E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F0981-3B8A-43C0-B1B5-81B5C5176822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13F25-54F4-4667-9FDA-713317E075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64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9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9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2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1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3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6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8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8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9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2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ct.surfrider.eu/ramassage-de-dechets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act.surfrider.eu/cms/assets/7959642f-2b38-462c-b543-2363014a1d04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microsoft.com/office/2018/10/relationships/comments" Target="../comments/modernComment_136_85F68A0F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ct.surfrider.eu/ramassage-de-dechets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microsoft.com/office/2018/10/relationships/comments" Target="../comments/modernComment_11D_79C408C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act.surfrider.eu/ateliers-do-it-yourself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t.surfrider.eu/masterclass-and-conference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ct.surfrider.eu/escape-game-surfrider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slide" Target="slide26.xml"/><Relationship Id="rId18" Type="http://schemas.openxmlformats.org/officeDocument/2006/relationships/image" Target="../media/image11.jpeg"/><Relationship Id="rId26" Type="http://schemas.openxmlformats.org/officeDocument/2006/relationships/slide" Target="slide32.xml"/><Relationship Id="rId3" Type="http://schemas.openxmlformats.org/officeDocument/2006/relationships/slide" Target="slide9.xml"/><Relationship Id="rId21" Type="http://schemas.openxmlformats.org/officeDocument/2006/relationships/slide" Target="slide20.xml"/><Relationship Id="rId7" Type="http://schemas.openxmlformats.org/officeDocument/2006/relationships/slide" Target="slide13.xml"/><Relationship Id="rId12" Type="http://schemas.openxmlformats.org/officeDocument/2006/relationships/image" Target="../media/image8.jpeg"/><Relationship Id="rId17" Type="http://schemas.openxmlformats.org/officeDocument/2006/relationships/slide" Target="slide18.xml"/><Relationship Id="rId25" Type="http://schemas.openxmlformats.org/officeDocument/2006/relationships/image" Target="../media/image15.jpeg"/><Relationship Id="rId2" Type="http://schemas.microsoft.com/office/2018/10/relationships/comments" Target="../comments/modernComment_12C_7A8EBD65.xml"/><Relationship Id="rId16" Type="http://schemas.openxmlformats.org/officeDocument/2006/relationships/image" Target="../media/image10.jpeg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slide" Target="slide24.xml"/><Relationship Id="rId24" Type="http://schemas.openxmlformats.org/officeDocument/2006/relationships/slide" Target="slide11.xml"/><Relationship Id="rId5" Type="http://schemas.openxmlformats.org/officeDocument/2006/relationships/slide" Target="slide12.xml"/><Relationship Id="rId15" Type="http://schemas.openxmlformats.org/officeDocument/2006/relationships/slide" Target="slide28.xml"/><Relationship Id="rId23" Type="http://schemas.openxmlformats.org/officeDocument/2006/relationships/image" Target="../media/image14.png"/><Relationship Id="rId10" Type="http://schemas.openxmlformats.org/officeDocument/2006/relationships/image" Target="../media/image7.jpeg"/><Relationship Id="rId19" Type="http://schemas.openxmlformats.org/officeDocument/2006/relationships/slide" Target="slide22.xml"/><Relationship Id="rId4" Type="http://schemas.openxmlformats.org/officeDocument/2006/relationships/image" Target="../media/image4.jpeg"/><Relationship Id="rId9" Type="http://schemas.openxmlformats.org/officeDocument/2006/relationships/slide" Target="slide15.xml"/><Relationship Id="rId14" Type="http://schemas.openxmlformats.org/officeDocument/2006/relationships/image" Target="../media/image9.png"/><Relationship Id="rId22" Type="http://schemas.openxmlformats.org/officeDocument/2006/relationships/image" Target="../media/image13.jpeg"/><Relationship Id="rId27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ct.surfrider.eu/fresques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ct.surfrider.eu/quiz-environnementaux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ct.surfrider.eu/activite-stand-de-sensibilisation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ct.surfrider.eu/projection-documentaires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microsoft.com/office/2018/10/relationships/comments" Target="../comments/modernComment_10A_900940B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urfrider.fr/wp-content/uploads/2023/07/catalogue-expo-art-campus-FR_compressed-1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hop.surfrider.eu/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s://www.linkedin.com/company/act-with-surfrider/" TargetMode="External"/><Relationship Id="rId7" Type="http://schemas.openxmlformats.org/officeDocument/2006/relationships/hyperlink" Target="https://www.instagram.com/actwithsurfrider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www.facebook.com/profile.php?id=100090148704694" TargetMode="Externa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act.surfrider.eu/" TargetMode="External"/><Relationship Id="rId13" Type="http://schemas.openxmlformats.org/officeDocument/2006/relationships/hyperlink" Target="https://www.linkedin.com/company/act-with-surfrider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hyperlink" Target="https://www.facebook.com/actwithsurfrider" TargetMode="External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hyperlink" Target="https://www.instagram.com/actwithsurfrider/" TargetMode="External"/><Relationship Id="rId1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act.surfrider.eu/en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8/10/relationships/comments" Target="../comments/modernComment_12E_F211B7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olice, Graphique, texte, logo&#10;&#10;Description générée automatiquement">
            <a:extLst>
              <a:ext uri="{FF2B5EF4-FFF2-40B4-BE49-F238E27FC236}">
                <a16:creationId xmlns:a16="http://schemas.microsoft.com/office/drawing/2014/main" id="{65649DA1-90BF-6F3A-AD3A-0396B7A27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95" y="1110613"/>
            <a:ext cx="5267956" cy="35111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B384BFD-B263-1106-569E-869938279DAE}"/>
              </a:ext>
            </a:extLst>
          </p:cNvPr>
          <p:cNvSpPr txBox="1">
            <a:spLocks/>
          </p:cNvSpPr>
          <p:nvPr/>
        </p:nvSpPr>
        <p:spPr>
          <a:xfrm>
            <a:off x="6477739" y="1604230"/>
            <a:ext cx="457199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rgbClr val="0063B8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2671C1"/>
                </a:solidFill>
              </a:rPr>
              <a:t>Activités de sensibilisation en entreprise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0EBB94-133E-06D7-CA2E-545A6647677C}"/>
              </a:ext>
            </a:extLst>
          </p:cNvPr>
          <p:cNvSpPr txBox="1">
            <a:spLocks/>
          </p:cNvSpPr>
          <p:nvPr/>
        </p:nvSpPr>
        <p:spPr>
          <a:xfrm>
            <a:off x="6477739" y="4429543"/>
            <a:ext cx="4789713" cy="1231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5400" dirty="0">
                <a:solidFill>
                  <a:srgbClr val="829DD8"/>
                </a:solidFill>
                <a:latin typeface="Bebas Neue" panose="020B0606020202050201" pitchFamily="34" charset="0"/>
              </a:rPr>
              <a:t>OFFRE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62834F-F6EF-AF81-18E1-6598A3A7EB8B}"/>
              </a:ext>
            </a:extLst>
          </p:cNvPr>
          <p:cNvSpPr/>
          <p:nvPr/>
        </p:nvSpPr>
        <p:spPr>
          <a:xfrm>
            <a:off x="6599351" y="3991830"/>
            <a:ext cx="687627" cy="178166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Police, Graphique, texte, logo&#10;&#10;Description générée automatiquement">
            <a:extLst>
              <a:ext uri="{FF2B5EF4-FFF2-40B4-BE49-F238E27FC236}">
                <a16:creationId xmlns:a16="http://schemas.microsoft.com/office/drawing/2014/main" id="{08DF2757-F742-85B4-C83A-8D186B450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95" y="1263013"/>
            <a:ext cx="5267956" cy="3511113"/>
          </a:xfrm>
          <a:prstGeom prst="rect">
            <a:avLst/>
          </a:prstGeom>
        </p:spPr>
      </p:pic>
      <p:pic>
        <p:nvPicPr>
          <p:cNvPr id="9" name="Image 8" descr="Une image contenant habits, personne, homme, table&#10;&#10;Description générée automatiquement">
            <a:extLst>
              <a:ext uri="{FF2B5EF4-FFF2-40B4-BE49-F238E27FC236}">
                <a16:creationId xmlns:a16="http://schemas.microsoft.com/office/drawing/2014/main" id="{E658EF32-A4BA-3533-4CC2-A62E2B4ACE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8" t="1189" r="26056" b="398"/>
          <a:stretch/>
        </p:blipFill>
        <p:spPr>
          <a:xfrm>
            <a:off x="0" y="0"/>
            <a:ext cx="6172939" cy="6858000"/>
          </a:xfrm>
          <a:prstGeom prst="rect">
            <a:avLst/>
          </a:prstGeom>
          <a:solidFill>
            <a:srgbClr val="4C7DC9">
              <a:alpha val="16000"/>
            </a:srgbClr>
          </a:solidFill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80ADE2-04CD-825C-00FB-E180C510E3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785" t="-8873" r="1290" b="-8873"/>
          <a:stretch/>
        </p:blipFill>
        <p:spPr>
          <a:xfrm>
            <a:off x="0" y="0"/>
            <a:ext cx="6172939" cy="6858000"/>
          </a:xfrm>
          <a:prstGeom prst="rect">
            <a:avLst/>
          </a:prstGeom>
          <a:solidFill>
            <a:srgbClr val="4C7DC9">
              <a:alpha val="32000"/>
            </a:srgbClr>
          </a:solidFill>
        </p:spPr>
      </p:pic>
    </p:spTree>
    <p:extLst>
      <p:ext uri="{BB962C8B-B14F-4D97-AF65-F5344CB8AC3E}">
        <p14:creationId xmlns:p14="http://schemas.microsoft.com/office/powerpoint/2010/main" val="277498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10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 b="3483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8998"/>
            <a:ext cx="4572000" cy="3429002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523787" y="347008"/>
            <a:ext cx="514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tx1"/>
                </a:solidFill>
                <a:latin typeface="Bebas Neue Bold" panose="020B0606020202050201" pitchFamily="34" charset="0"/>
              </a:rPr>
              <a:t>Collecte de déchet pédestre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638512" y="2237212"/>
            <a:ext cx="606347" cy="14732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639534" y="2598313"/>
            <a:ext cx="5568603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 dirty="0">
                <a:latin typeface="Montserrat"/>
              </a:rPr>
              <a:t>Nous pouvons organiser vos ramassages de déchets dans </a:t>
            </a:r>
            <a:r>
              <a:rPr lang="fr-FR" sz="1400" b="1" dirty="0">
                <a:latin typeface="Montserrat"/>
              </a:rPr>
              <a:t>toute la France et l’Europe</a:t>
            </a:r>
            <a:r>
              <a:rPr lang="fr-FR" sz="1400" dirty="0">
                <a:latin typeface="Montserrat"/>
              </a:rPr>
              <a:t>, grâce à notre réseau de plus de </a:t>
            </a:r>
            <a:r>
              <a:rPr lang="fr-FR" sz="1400" b="1" dirty="0">
                <a:latin typeface="Montserrat"/>
              </a:rPr>
              <a:t>100 </a:t>
            </a:r>
            <a:r>
              <a:rPr lang="fr-FR" sz="1400" b="1" dirty="0" err="1">
                <a:latin typeface="Montserrat"/>
              </a:rPr>
              <a:t>animateur·ice·s</a:t>
            </a:r>
            <a:r>
              <a:rPr lang="fr-FR" sz="1400" b="1" dirty="0">
                <a:latin typeface="Montserrat"/>
              </a:rPr>
              <a:t> </a:t>
            </a:r>
            <a:r>
              <a:rPr lang="fr-FR" sz="1400" dirty="0" err="1">
                <a:latin typeface="Montserrat"/>
              </a:rPr>
              <a:t>Act</a:t>
            </a:r>
            <a:r>
              <a:rPr lang="fr-FR" sz="1400" dirty="0">
                <a:latin typeface="Montserrat"/>
              </a:rPr>
              <a:t>! </a:t>
            </a:r>
            <a:r>
              <a:rPr lang="fr-FR" sz="1400" dirty="0" err="1">
                <a:latin typeface="Montserrat"/>
              </a:rPr>
              <a:t>with</a:t>
            </a:r>
            <a:r>
              <a:rPr lang="fr-FR" sz="1400" dirty="0">
                <a:latin typeface="Montserrat"/>
              </a:rPr>
              <a:t> Surfrider.</a:t>
            </a:r>
          </a:p>
          <a:p>
            <a:pPr algn="just"/>
            <a:endParaRPr lang="fr-FR" sz="1400" dirty="0">
              <a:latin typeface="Montserrat"/>
            </a:endParaRPr>
          </a:p>
          <a:p>
            <a:pPr algn="just"/>
            <a:r>
              <a:rPr lang="fr-FR" sz="1400" dirty="0">
                <a:latin typeface="Montserrat"/>
              </a:rPr>
              <a:t>Au programme :</a:t>
            </a:r>
          </a:p>
          <a:p>
            <a:pPr algn="just"/>
            <a:endParaRPr lang="fr-FR" sz="1400" dirty="0"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/>
              </a:rPr>
              <a:t>Introduction &amp; présentation de l’association Surfrider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/>
              </a:rPr>
              <a:t>1h à 1h30 de ramassage de déchets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/>
              </a:rPr>
              <a:t>30 min de quantification des déchets (processus de science participatives pour récolter des données)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/>
              </a:rPr>
              <a:t>30 min de sensibilisation avec un animateur expert</a:t>
            </a:r>
          </a:p>
          <a:p>
            <a:pPr algn="just"/>
            <a:endParaRPr lang="fr-FR" sz="1400" dirty="0">
              <a:latin typeface="Montserrat"/>
            </a:endParaRP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endParaRPr lang="fr-FR" sz="1400" dirty="0">
              <a:solidFill>
                <a:srgbClr val="F3CD86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rgbClr val="F3CD86"/>
                </a:solidFill>
                <a:latin typeface="Montserrat"/>
              </a:rPr>
              <a:t>→ Plus d’informations sur les collectes de déchets </a:t>
            </a:r>
            <a:r>
              <a:rPr lang="fr-FR" sz="1400" dirty="0">
                <a:solidFill>
                  <a:srgbClr val="F3CD86"/>
                </a:solidFill>
                <a:latin typeface="Montserrat"/>
                <a:hlinkClick r:id="rId3"/>
              </a:rPr>
              <a:t>ici</a:t>
            </a:r>
            <a:r>
              <a:rPr lang="fr-FR" sz="1400" dirty="0">
                <a:solidFill>
                  <a:srgbClr val="F3CD86"/>
                </a:solidFill>
                <a:latin typeface="Montserrat"/>
              </a:rPr>
              <a:t> ←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185737" y="4362274"/>
            <a:ext cx="4291013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/>
              </a:rPr>
              <a:t>À partir de 1 500€ HT</a:t>
            </a:r>
          </a:p>
          <a:p>
            <a:endParaRPr lang="fr-FR" sz="800" b="1">
              <a:solidFill>
                <a:schemeClr val="bg1"/>
              </a:solidFill>
              <a:latin typeface="Montserrat"/>
            </a:endParaRPr>
          </a:p>
          <a:p>
            <a:r>
              <a:rPr lang="fr-FR" sz="1200" i="1">
                <a:solidFill>
                  <a:schemeClr val="bg1"/>
                </a:solidFill>
                <a:latin typeface="Montserrat"/>
              </a:rPr>
              <a:t>Remise locale de 10% (Paris, Bordeaux, Pays basque)</a:t>
            </a:r>
          </a:p>
          <a:p>
            <a:endParaRPr lang="fr-FR" sz="1200" i="1">
              <a:solidFill>
                <a:schemeClr val="bg1"/>
              </a:solidFill>
              <a:latin typeface="Montserrat"/>
            </a:endParaRPr>
          </a:p>
          <a:p>
            <a:r>
              <a:rPr lang="fr-FR" sz="1400">
                <a:solidFill>
                  <a:schemeClr val="bg1"/>
                </a:solidFill>
                <a:latin typeface="Montserrat"/>
              </a:rPr>
              <a:t>→ </a:t>
            </a:r>
            <a:r>
              <a:rPr lang="fr-FR" sz="1400">
                <a:solidFill>
                  <a:schemeClr val="bg1"/>
                </a:solidFill>
                <a:latin typeface="Montserrat Medium"/>
              </a:rPr>
              <a:t>De 15 à +350 personnes</a:t>
            </a:r>
          </a:p>
          <a:p>
            <a:endParaRPr lang="fr-FR" sz="1200" i="1">
              <a:solidFill>
                <a:schemeClr val="bg1"/>
              </a:solidFill>
              <a:latin typeface="Montserrat"/>
            </a:endParaRPr>
          </a:p>
          <a:p>
            <a:r>
              <a:rPr lang="fr-FR" sz="800">
                <a:solidFill>
                  <a:schemeClr val="bg1"/>
                </a:solidFill>
                <a:latin typeface="Montserrat"/>
              </a:rPr>
              <a:t> </a:t>
            </a:r>
          </a:p>
          <a:p>
            <a:r>
              <a:rPr lang="fr-FR" sz="1200" u="sng">
                <a:solidFill>
                  <a:schemeClr val="bg1"/>
                </a:solidFill>
                <a:latin typeface="Montserrat"/>
              </a:rPr>
              <a:t>Offre sur-mesure:</a:t>
            </a:r>
          </a:p>
          <a:p>
            <a:r>
              <a:rPr lang="fr-FR" sz="1200">
                <a:solidFill>
                  <a:schemeClr val="bg1"/>
                </a:solidFill>
                <a:latin typeface="Montserrat"/>
              </a:rPr>
              <a:t>950€ HT pour les </a:t>
            </a:r>
            <a:r>
              <a:rPr lang="fr-FR" sz="1200">
                <a:solidFill>
                  <a:srgbClr val="FAE39D"/>
                </a:solidFill>
                <a:latin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TPE &amp; PME</a:t>
            </a:r>
            <a:r>
              <a:rPr lang="fr-FR" sz="1200">
                <a:solidFill>
                  <a:schemeClr val="bg1"/>
                </a:solidFill>
                <a:latin typeface="Montserrat"/>
              </a:rPr>
              <a:t>, jusqu’à 20 participants</a:t>
            </a:r>
          </a:p>
          <a:p>
            <a:endParaRPr lang="fr-FR" sz="1400">
              <a:solidFill>
                <a:schemeClr val="bg1"/>
              </a:solidFill>
              <a:latin typeface="Montserrat"/>
            </a:endParaRPr>
          </a:p>
          <a:p>
            <a:endParaRPr lang="fr-FR" sz="8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000" i="1">
                <a:solidFill>
                  <a:schemeClr val="bg1"/>
                </a:solidFill>
                <a:latin typeface="Montserrat"/>
              </a:rPr>
              <a:t>Les prix sont entendus hors taxes et sont susceptibles de varier selon la localisation de l’action.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462374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9561" y="4074148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F69CCD83-7BA7-5AC0-51FF-86285711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09" y="3526164"/>
            <a:ext cx="239772" cy="2397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EC867A-0FEF-E520-5B87-411DBB81AB5D}"/>
              </a:ext>
            </a:extLst>
          </p:cNvPr>
          <p:cNvSpPr txBox="1"/>
          <p:nvPr/>
        </p:nvSpPr>
        <p:spPr>
          <a:xfrm>
            <a:off x="3605675" y="3527603"/>
            <a:ext cx="9621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/>
              </a:rPr>
              <a:t>2h 30 à 3h</a:t>
            </a:r>
            <a:endParaRPr lang="fr-FR" sz="120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BFBBA-C1BF-150F-9856-9A1DC3E10213}"/>
              </a:ext>
            </a:extLst>
          </p:cNvPr>
          <p:cNvSpPr/>
          <p:nvPr/>
        </p:nvSpPr>
        <p:spPr>
          <a:xfrm>
            <a:off x="10991994" y="0"/>
            <a:ext cx="933306" cy="1459880"/>
          </a:xfrm>
          <a:prstGeom prst="rect">
            <a:avLst/>
          </a:prstGeom>
          <a:solidFill>
            <a:srgbClr val="F3CD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6F287D-60F5-3E55-887A-50506E84B040}"/>
              </a:ext>
            </a:extLst>
          </p:cNvPr>
          <p:cNvSpPr txBox="1"/>
          <p:nvPr/>
        </p:nvSpPr>
        <p:spPr>
          <a:xfrm>
            <a:off x="10991994" y="404158"/>
            <a:ext cx="93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bg1"/>
                </a:solidFill>
                <a:latin typeface="Montserrat" panose="00000500000000000000" pitchFamily="50" charset="0"/>
              </a:rPr>
              <a:t>Option hybride (pédestre + canoë-kayak)</a:t>
            </a:r>
          </a:p>
        </p:txBody>
      </p:sp>
    </p:spTree>
    <p:extLst>
      <p:ext uri="{BB962C8B-B14F-4D97-AF65-F5344CB8AC3E}">
        <p14:creationId xmlns:p14="http://schemas.microsoft.com/office/powerpoint/2010/main" val="2178011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11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 descr="Une image contenant personne, habits, plein air, lunettes&#10;&#10;Description générée automatiquement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5556" r="5556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523787" y="347008"/>
            <a:ext cx="588692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>
                <a:latin typeface="Bebas Neue Bold"/>
              </a:rPr>
              <a:t>NOS </a:t>
            </a:r>
            <a:r>
              <a:rPr lang="fr-FR" sz="6000" err="1">
                <a:latin typeface="Bebas Neue Bold"/>
              </a:rPr>
              <a:t>OPTIONs</a:t>
            </a:r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638512" y="1214782"/>
            <a:ext cx="606347" cy="147320"/>
          </a:xfrm>
          <a:prstGeom prst="rect">
            <a:avLst/>
          </a:prstGeom>
          <a:solidFill>
            <a:srgbClr val="829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523787" y="1714498"/>
            <a:ext cx="6293354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 b="1" u="sng" dirty="0">
                <a:latin typeface="Montserrat"/>
                <a:ea typeface="+mn-lt"/>
                <a:cs typeface="+mn-lt"/>
              </a:rPr>
              <a:t>Option: Collecte de déchets avec Gamification</a:t>
            </a:r>
          </a:p>
          <a:p>
            <a:pPr algn="just"/>
            <a:endParaRPr lang="fr-FR" sz="1400" dirty="0">
              <a:latin typeface="Montserrat"/>
              <a:ea typeface="+mn-lt"/>
              <a:cs typeface="+mn-lt"/>
            </a:endParaRPr>
          </a:p>
          <a:p>
            <a:pPr algn="just"/>
            <a:r>
              <a:rPr lang="fr-FR" sz="1400" dirty="0">
                <a:latin typeface="Montserrat"/>
                <a:ea typeface="+mn-lt"/>
                <a:cs typeface="+mn-lt"/>
              </a:rPr>
              <a:t>Le challenge proposé? Par équipes vous devrez:</a:t>
            </a:r>
            <a:endParaRPr lang="fr-FR" sz="1400" dirty="0">
              <a:cs typeface="Calibri" panose="020F0502020204030204"/>
            </a:endParaRPr>
          </a:p>
          <a:p>
            <a:pPr algn="just"/>
            <a:r>
              <a:rPr lang="fr-FR" sz="1400" dirty="0">
                <a:latin typeface="Montserrat"/>
                <a:ea typeface="+mn-lt"/>
                <a:cs typeface="+mn-lt"/>
              </a:rPr>
              <a:t>🌱 </a:t>
            </a:r>
            <a:r>
              <a:rPr lang="fr-FR" sz="1400" b="1" dirty="0">
                <a:latin typeface="Montserrat"/>
                <a:ea typeface="+mn-lt"/>
                <a:cs typeface="+mn-lt"/>
              </a:rPr>
              <a:t>Relever des défis,</a:t>
            </a:r>
          </a:p>
          <a:p>
            <a:pPr algn="just"/>
            <a:r>
              <a:rPr lang="fr-FR" sz="1400" b="1" dirty="0">
                <a:latin typeface="Montserrat"/>
                <a:ea typeface="+mn-lt"/>
                <a:cs typeface="+mn-lt"/>
              </a:rPr>
              <a:t>🌱 Participer à des quizz,</a:t>
            </a:r>
          </a:p>
          <a:p>
            <a:pPr algn="just"/>
            <a:r>
              <a:rPr lang="fr-FR" sz="1400" b="1" dirty="0">
                <a:latin typeface="Montserrat"/>
                <a:ea typeface="+mn-lt"/>
                <a:cs typeface="+mn-lt"/>
              </a:rPr>
              <a:t>🌱 Accomplir des missions,</a:t>
            </a:r>
          </a:p>
          <a:p>
            <a:pPr marL="171450" indent="-171450" algn="just">
              <a:buFont typeface="Calibri"/>
              <a:buChar char="-"/>
            </a:pPr>
            <a:endParaRPr lang="fr-FR" sz="1400" dirty="0">
              <a:latin typeface="Montserrat"/>
              <a:ea typeface="+mn-lt"/>
              <a:cs typeface="+mn-lt"/>
            </a:endParaRPr>
          </a:p>
          <a:p>
            <a:pPr algn="just"/>
            <a:r>
              <a:rPr lang="fr-FR" sz="1400" dirty="0">
                <a:latin typeface="Montserrat"/>
                <a:ea typeface="+mn-lt"/>
                <a:cs typeface="+mn-lt"/>
              </a:rPr>
              <a:t>Ce format motive les équipes à ramasser le plus de déchets possibles tout en s’amusant et en renforçant la </a:t>
            </a:r>
            <a:r>
              <a:rPr lang="fr-FR" sz="1400" b="1" dirty="0">
                <a:latin typeface="Montserrat"/>
                <a:ea typeface="+mn-lt"/>
                <a:cs typeface="+mn-lt"/>
              </a:rPr>
              <a:t>cohésion d’équipe</a:t>
            </a:r>
            <a:r>
              <a:rPr lang="fr-FR" sz="1400" dirty="0">
                <a:latin typeface="Montserrat"/>
                <a:ea typeface="+mn-lt"/>
                <a:cs typeface="+mn-lt"/>
              </a:rPr>
              <a:t>.</a:t>
            </a:r>
          </a:p>
          <a:p>
            <a:pPr algn="just"/>
            <a:endParaRPr lang="fr-FR" sz="1400" dirty="0">
              <a:latin typeface="Montserrat"/>
              <a:ea typeface="+mn-lt"/>
              <a:cs typeface="+mn-lt"/>
            </a:endParaRPr>
          </a:p>
          <a:p>
            <a:pPr algn="just"/>
            <a:r>
              <a:rPr lang="fr-FR" sz="1400" dirty="0">
                <a:latin typeface="Montserrat"/>
                <a:ea typeface="+mn-lt"/>
                <a:cs typeface="+mn-lt"/>
              </a:rPr>
              <a:t>Le </a:t>
            </a:r>
            <a:r>
              <a:rPr lang="fr-FR" sz="1400" b="1" dirty="0">
                <a:latin typeface="Montserrat"/>
                <a:ea typeface="+mn-lt"/>
                <a:cs typeface="+mn-lt"/>
              </a:rPr>
              <a:t>classement des équipes </a:t>
            </a:r>
            <a:r>
              <a:rPr lang="fr-FR" sz="1400" dirty="0">
                <a:latin typeface="Montserrat"/>
                <a:ea typeface="+mn-lt"/>
                <a:cs typeface="+mn-lt"/>
              </a:rPr>
              <a:t>est annoncé à la fin de l’activité, avec en option des </a:t>
            </a:r>
            <a:r>
              <a:rPr lang="fr-FR" sz="1400" b="1" dirty="0">
                <a:latin typeface="Montserrat"/>
                <a:ea typeface="+mn-lt"/>
                <a:cs typeface="+mn-lt"/>
                <a:hlinkClick r:id="rId4" action="ppaction://hlinksldjump"/>
              </a:rPr>
              <a:t>lots à faire gagner aux vainqueurs</a:t>
            </a:r>
            <a:r>
              <a:rPr lang="fr-FR" sz="1400" dirty="0">
                <a:latin typeface="Montserrat"/>
                <a:ea typeface="+mn-lt"/>
                <a:cs typeface="+mn-lt"/>
                <a:hlinkClick r:id="rId4" action="ppaction://hlinksldjump"/>
              </a:rPr>
              <a:t>.</a:t>
            </a:r>
            <a:endParaRPr lang="fr-FR" sz="1400" dirty="0">
              <a:latin typeface="Montserrat"/>
              <a:ea typeface="+mn-lt"/>
              <a:cs typeface="+mn-lt"/>
            </a:endParaRPr>
          </a:p>
          <a:p>
            <a:pPr algn="just"/>
            <a:endParaRPr lang="fr-FR" sz="1400" dirty="0">
              <a:latin typeface="Montserrat"/>
              <a:ea typeface="+mn-lt"/>
              <a:cs typeface="+mn-lt"/>
            </a:endParaRPr>
          </a:p>
          <a:p>
            <a:pPr algn="just"/>
            <a:endParaRPr lang="fr-FR" sz="1400" dirty="0">
              <a:latin typeface="Montserrat"/>
              <a:ea typeface="+mn-lt"/>
              <a:cs typeface="+mn-lt"/>
            </a:endParaRPr>
          </a:p>
          <a:p>
            <a:pPr algn="just"/>
            <a:r>
              <a:rPr lang="fr-FR" sz="1400" b="1" u="sng" dirty="0">
                <a:latin typeface="Montserrat"/>
              </a:rPr>
              <a:t>Autres options disponibles :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Montserrat"/>
              </a:rPr>
              <a:t>Format </a:t>
            </a:r>
            <a:r>
              <a:rPr lang="fr-FR" sz="1400" b="1" dirty="0" err="1">
                <a:latin typeface="Montserrat"/>
              </a:rPr>
              <a:t>plogging</a:t>
            </a:r>
            <a:r>
              <a:rPr lang="fr-FR" sz="1400" dirty="0">
                <a:latin typeface="Montserrat"/>
              </a:rPr>
              <a:t> — running en ramassant les déchets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Montserrat"/>
              </a:rPr>
              <a:t>Format familial</a:t>
            </a:r>
            <a:r>
              <a:rPr lang="fr-FR" sz="1400" dirty="0">
                <a:latin typeface="Montserrat"/>
              </a:rPr>
              <a:t> </a:t>
            </a:r>
            <a:r>
              <a:rPr lang="fr-FR" sz="1400" b="0" i="0" dirty="0">
                <a:solidFill>
                  <a:srgbClr val="4D5156"/>
                </a:solidFill>
                <a:effectLst/>
                <a:latin typeface="Montserrat"/>
              </a:rPr>
              <a:t>—</a:t>
            </a:r>
            <a:r>
              <a:rPr lang="fr-FR" sz="1400" b="0" i="0" dirty="0">
                <a:solidFill>
                  <a:srgbClr val="4D5156"/>
                </a:solidFill>
                <a:effectLst/>
                <a:latin typeface="arial"/>
                <a:cs typeface="arial"/>
              </a:rPr>
              <a:t> </a:t>
            </a:r>
            <a:r>
              <a:rPr lang="fr-FR" sz="1400" dirty="0">
                <a:latin typeface="Montserrat"/>
              </a:rPr>
              <a:t>avec les enfants des </a:t>
            </a:r>
            <a:r>
              <a:rPr lang="fr-FR" sz="1400" dirty="0" err="1">
                <a:latin typeface="Montserrat"/>
              </a:rPr>
              <a:t>salarié·e·s</a:t>
            </a:r>
            <a:endParaRPr lang="fr-FR" sz="1400" dirty="0"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Montserrat"/>
              </a:rPr>
              <a:t>Le </a:t>
            </a:r>
            <a:r>
              <a:rPr lang="fr-FR" sz="1400" b="1" dirty="0" err="1">
                <a:latin typeface="Montserrat"/>
              </a:rPr>
              <a:t>cleantag</a:t>
            </a:r>
            <a:r>
              <a:rPr lang="fr-FR" sz="1400" b="1" dirty="0">
                <a:latin typeface="Montserrat"/>
              </a:rPr>
              <a:t> </a:t>
            </a:r>
            <a:r>
              <a:rPr lang="fr-FR" sz="1400" dirty="0">
                <a:solidFill>
                  <a:srgbClr val="4D5156"/>
                </a:solidFill>
                <a:latin typeface="Montserrat"/>
              </a:rPr>
              <a:t>— </a:t>
            </a:r>
            <a:r>
              <a:rPr lang="fr-FR" sz="1400" dirty="0">
                <a:latin typeface="Montserrat"/>
              </a:rPr>
              <a:t>réalisez un </a:t>
            </a:r>
            <a:r>
              <a:rPr lang="fr-FR" sz="1400" dirty="0">
                <a:latin typeface="Montserrat"/>
                <a:ea typeface="+mn-lt"/>
                <a:cs typeface="+mn-lt"/>
              </a:rPr>
              <a:t>marquage au sol écoresponsable Surfrider  </a:t>
            </a:r>
            <a:r>
              <a:rPr lang="fr-FR" sz="1400" i="1" dirty="0">
                <a:latin typeface="Montserrat"/>
                <a:ea typeface="+mn-lt"/>
                <a:cs typeface="+mn-lt"/>
              </a:rPr>
              <a:t>« Jeter par terre, c'est jeter en mer » </a:t>
            </a:r>
            <a:endParaRPr lang="fr-FR" sz="1400" i="1" dirty="0">
              <a:latin typeface="Montserrat" panose="00000500000000000000" pitchFamily="50" charset="0"/>
              <a:ea typeface="Calibri"/>
              <a:cs typeface="Calibri"/>
            </a:endParaRPr>
          </a:p>
          <a:p>
            <a:pPr algn="just"/>
            <a:endParaRPr lang="fr-FR" sz="1600" dirty="0"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185737" y="4559106"/>
            <a:ext cx="428148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/>
              </a:rPr>
              <a:t>Tarif  de la collecte pédestre avec 5€/personne en supplément pour </a:t>
            </a:r>
          </a:p>
          <a:p>
            <a:r>
              <a:rPr lang="fr-FR" sz="1400">
                <a:solidFill>
                  <a:schemeClr val="bg1"/>
                </a:solidFill>
                <a:latin typeface="Montserrat"/>
              </a:rPr>
              <a:t>l'option "gamification".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576011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4037" y="4174385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965988DC-1B9F-8A51-BA0F-DE8510948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28" y="3526164"/>
            <a:ext cx="239772" cy="2397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16F5985-F90E-C019-822C-9A0FB498926E}"/>
              </a:ext>
            </a:extLst>
          </p:cNvPr>
          <p:cNvSpPr txBox="1"/>
          <p:nvPr/>
        </p:nvSpPr>
        <p:spPr>
          <a:xfrm>
            <a:off x="3605675" y="3527603"/>
            <a:ext cx="9621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/>
              </a:rPr>
              <a:t>2h 30 à 3h</a:t>
            </a:r>
            <a:endParaRPr lang="fr-FR" sz="120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269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12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5508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rgbClr val="829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523787" y="347008"/>
            <a:ext cx="514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tx1"/>
                </a:solidFill>
                <a:latin typeface="Bebas Neue Bold" panose="020B0606020202050201" pitchFamily="34" charset="0"/>
              </a:rPr>
              <a:t>Collecte de déchet en canoë</a:t>
            </a:r>
            <a:r>
              <a:rPr lang="fr-FR" sz="6000">
                <a:latin typeface="Bebas Neue Bold" panose="020B0606020202050201" pitchFamily="34" charset="0"/>
              </a:rPr>
              <a:t>-</a:t>
            </a:r>
            <a:r>
              <a:rPr lang="fr-FR" sz="6000">
                <a:solidFill>
                  <a:schemeClr val="tx1"/>
                </a:solidFill>
                <a:latin typeface="Bebas Neue Bold" panose="020B0606020202050201" pitchFamily="34" charset="0"/>
              </a:rPr>
              <a:t>kayak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638512" y="2237212"/>
            <a:ext cx="606347" cy="147320"/>
          </a:xfrm>
          <a:prstGeom prst="rect">
            <a:avLst/>
          </a:prstGeom>
          <a:solidFill>
            <a:srgbClr val="829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523788" y="2935908"/>
            <a:ext cx="56871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Montserrat" panose="00000500000000000000" pitchFamily="50" charset="0"/>
              </a:rPr>
              <a:t>Partez à la découverte des cours d'eau en remontant à la source des déchets. Saviez-vous que 80% des déchets dans l’Océan viennent de l’intérieur des terres et sont transportés majoritairement par les cours d’eau?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latin typeface="Montserrat" panose="00000500000000000000" pitchFamily="50" charset="0"/>
              </a:rPr>
              <a:t>Cette activité permet d’allier </a:t>
            </a:r>
            <a:r>
              <a:rPr lang="fr-FR" sz="1400" b="1" dirty="0">
                <a:latin typeface="Montserrat" panose="00000500000000000000" pitchFamily="50" charset="0"/>
              </a:rPr>
              <a:t>une balade ludique en canoë-kayak tout en ramassant les déchets </a:t>
            </a:r>
            <a:r>
              <a:rPr lang="fr-FR" sz="1400" dirty="0">
                <a:latin typeface="Montserrat" panose="00000500000000000000" pitchFamily="50" charset="0"/>
              </a:rPr>
              <a:t>qui flottent à la surface ou sur les berges. </a:t>
            </a:r>
          </a:p>
          <a:p>
            <a:pPr algn="just"/>
            <a:endParaRPr lang="fr-FR" sz="1400" dirty="0">
              <a:solidFill>
                <a:srgbClr val="F3CD86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rgbClr val="F3CD86"/>
                </a:solidFill>
                <a:latin typeface="Montserrat" panose="00000500000000000000" pitchFamily="50" charset="0"/>
              </a:rPr>
              <a:t>→ Plus d’informations sur les collectes en canoë-kayak </a:t>
            </a:r>
            <a:r>
              <a:rPr lang="fr-FR" sz="1400" dirty="0">
                <a:solidFill>
                  <a:srgbClr val="F3CD86"/>
                </a:solidFill>
                <a:latin typeface="Montserrat" panose="00000500000000000000" pitchFamily="50" charset="0"/>
                <a:hlinkClick r:id="rId3"/>
              </a:rPr>
              <a:t>ici</a:t>
            </a:r>
            <a:r>
              <a:rPr lang="fr-FR" sz="1400" dirty="0">
                <a:solidFill>
                  <a:srgbClr val="F3CD86"/>
                </a:solidFill>
                <a:latin typeface="Montserrat" panose="00000500000000000000" pitchFamily="50" charset="0"/>
              </a:rPr>
              <a:t> ←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185737" y="4528195"/>
            <a:ext cx="4281487" cy="21544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/>
              </a:rPr>
              <a:t>À partir de 2 000€ HT</a:t>
            </a:r>
          </a:p>
          <a:p>
            <a:endParaRPr lang="fr-FR" sz="1200" i="1">
              <a:solidFill>
                <a:schemeClr val="bg1"/>
              </a:solidFill>
              <a:latin typeface="Montserrat"/>
            </a:endParaRPr>
          </a:p>
          <a:p>
            <a:r>
              <a:rPr lang="fr-FR" sz="1200" i="1">
                <a:solidFill>
                  <a:schemeClr val="bg1"/>
                </a:solidFill>
                <a:latin typeface="Montserrat"/>
              </a:rPr>
              <a:t>Remise locale de 10% (Paris, Bordeaux, Pays basque)</a:t>
            </a:r>
            <a:endParaRPr lang="fr-FR" sz="1200" i="1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endParaRPr lang="fr-FR" sz="8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400">
                <a:solidFill>
                  <a:schemeClr val="bg1"/>
                </a:solidFill>
                <a:latin typeface="Montserrat"/>
              </a:rPr>
              <a:t>→ </a:t>
            </a:r>
            <a:r>
              <a:rPr lang="fr-FR" sz="1400">
                <a:solidFill>
                  <a:schemeClr val="bg1"/>
                </a:solidFill>
                <a:latin typeface="Montserrat Medium"/>
              </a:rPr>
              <a:t>De 15 à 50 personnes</a:t>
            </a:r>
          </a:p>
          <a:p>
            <a:endParaRPr lang="fr-FR" sz="1400">
              <a:solidFill>
                <a:schemeClr val="bg1"/>
              </a:solidFill>
              <a:latin typeface="Montserrat Medium"/>
            </a:endParaRPr>
          </a:p>
          <a:p>
            <a:endParaRPr lang="fr-FR" sz="1400">
              <a:solidFill>
                <a:schemeClr val="bg1"/>
              </a:solidFill>
              <a:latin typeface="Montserrat Medium"/>
            </a:endParaRPr>
          </a:p>
          <a:p>
            <a:endParaRPr lang="fr-FR" sz="1400">
              <a:solidFill>
                <a:schemeClr val="bg1"/>
              </a:solidFill>
              <a:latin typeface="Montserrat Medium"/>
            </a:endParaRPr>
          </a:p>
          <a:p>
            <a:endParaRPr lang="fr-FR" sz="800">
              <a:solidFill>
                <a:schemeClr val="bg1"/>
              </a:solidFill>
              <a:latin typeface="Montserrat Medium" panose="00000600000000000000" pitchFamily="50" charset="0"/>
            </a:endParaRPr>
          </a:p>
          <a:p>
            <a:r>
              <a:rPr lang="fr-FR" sz="1100" i="1">
                <a:solidFill>
                  <a:schemeClr val="bg1"/>
                </a:solidFill>
                <a:latin typeface="Montserrat"/>
              </a:rPr>
              <a:t>Les prix sont entendus hors taxes et sont susceptibles de varier selon la localisation de l’action.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576011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4037" y="4174385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965988DC-1B9F-8A51-BA0F-DE8510948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07" y="3526164"/>
            <a:ext cx="239772" cy="2397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E4B765-7AC0-468A-DDDF-4D04460AA065}"/>
              </a:ext>
            </a:extLst>
          </p:cNvPr>
          <p:cNvSpPr txBox="1"/>
          <p:nvPr/>
        </p:nvSpPr>
        <p:spPr>
          <a:xfrm>
            <a:off x="3977267" y="3507551"/>
            <a:ext cx="62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 panose="00000400000000000000" pitchFamily="50" charset="0"/>
              </a:rPr>
              <a:t>3h30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585268-CD8A-275D-F46C-A20325FD1F8F}"/>
              </a:ext>
            </a:extLst>
          </p:cNvPr>
          <p:cNvSpPr/>
          <p:nvPr/>
        </p:nvSpPr>
        <p:spPr>
          <a:xfrm>
            <a:off x="10991994" y="0"/>
            <a:ext cx="933306" cy="1459880"/>
          </a:xfrm>
          <a:prstGeom prst="rect">
            <a:avLst/>
          </a:prstGeom>
          <a:solidFill>
            <a:srgbClr val="F3CD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945AE8-417E-B042-8E34-098FBDDDA816}"/>
              </a:ext>
            </a:extLst>
          </p:cNvPr>
          <p:cNvSpPr txBox="1"/>
          <p:nvPr/>
        </p:nvSpPr>
        <p:spPr>
          <a:xfrm>
            <a:off x="10991994" y="404158"/>
            <a:ext cx="93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bg1"/>
                </a:solidFill>
                <a:latin typeface="Montserrat" panose="00000500000000000000" pitchFamily="50" charset="0"/>
              </a:rPr>
              <a:t>Option hybride (pédestre + canoë-kayak)</a:t>
            </a:r>
          </a:p>
        </p:txBody>
      </p:sp>
    </p:spTree>
    <p:extLst>
      <p:ext uri="{BB962C8B-B14F-4D97-AF65-F5344CB8AC3E}">
        <p14:creationId xmlns:p14="http://schemas.microsoft.com/office/powerpoint/2010/main" val="251651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2.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881562" y="2706958"/>
            <a:ext cx="5059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Atelier DIY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962372" y="3784898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074D34D2-A30E-FD0E-4056-8B6F7B47D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3C65E280-41D6-9D0F-3485-173419128A1C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56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14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5568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523787" y="347008"/>
            <a:ext cx="5144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tx1"/>
                </a:solidFill>
                <a:latin typeface="Bebas Neue Bold" panose="020B0606020202050201" pitchFamily="34" charset="0"/>
              </a:rPr>
              <a:t>Ateliers DIY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590887" y="1312559"/>
            <a:ext cx="606347" cy="14732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375593" y="2328222"/>
            <a:ext cx="5868113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 dirty="0">
                <a:latin typeface="Montserrat" panose="00000500000000000000" pitchFamily="50" charset="0"/>
              </a:rPr>
              <a:t>Proposez à vos </a:t>
            </a:r>
            <a:r>
              <a:rPr lang="fr-FR" sz="1400" dirty="0" err="1">
                <a:latin typeface="Montserrat" panose="00000500000000000000" pitchFamily="50" charset="0"/>
              </a:rPr>
              <a:t>collaborateur·ice·s</a:t>
            </a:r>
            <a:r>
              <a:rPr lang="fr-FR" sz="1400" dirty="0">
                <a:latin typeface="Montserrat" panose="00000500000000000000" pitchFamily="50" charset="0"/>
              </a:rPr>
              <a:t> un atelier, présentiel ou distanciel, pour créer leurs propres </a:t>
            </a:r>
            <a:r>
              <a:rPr lang="fr-FR" sz="1400" b="1" dirty="0">
                <a:latin typeface="Montserrat" panose="00000500000000000000" pitchFamily="50" charset="0"/>
              </a:rPr>
              <a:t>cosmétiques ou produits ménagers </a:t>
            </a:r>
            <a:r>
              <a:rPr lang="fr-FR" sz="1400" dirty="0">
                <a:latin typeface="Montserrat" panose="00000500000000000000" pitchFamily="50" charset="0"/>
              </a:rPr>
              <a:t>et devenir des précurseurs du « zéro déchet » à la maison et au bureau !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u="sng" dirty="0">
                <a:latin typeface="Montserrat" panose="00000500000000000000" pitchFamily="50" charset="0"/>
              </a:rPr>
              <a:t>Quelques exemples de produits à réaliser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Savon, shampoing solide, baume à lèvre, dentifrice, déodorant, baume après soleil,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Lessive, cake vaisselle,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err="1">
                <a:latin typeface="Montserrat" panose="00000500000000000000" pitchFamily="50" charset="0"/>
              </a:rPr>
              <a:t>Tote</a:t>
            </a:r>
            <a:r>
              <a:rPr lang="fr-FR" sz="1400" dirty="0">
                <a:latin typeface="Montserrat" panose="00000500000000000000" pitchFamily="50" charset="0"/>
              </a:rPr>
              <a:t> bag, </a:t>
            </a:r>
            <a:r>
              <a:rPr lang="fr-FR" sz="1400" dirty="0" err="1">
                <a:latin typeface="Montserrat" panose="00000500000000000000" pitchFamily="50" charset="0"/>
              </a:rPr>
              <a:t>tawashis</a:t>
            </a:r>
            <a:r>
              <a:rPr lang="fr-FR" sz="1400" dirty="0">
                <a:latin typeface="Montserrat" panose="00000500000000000000" pitchFamily="50" charset="0"/>
              </a:rPr>
              <a:t>, </a:t>
            </a:r>
            <a:r>
              <a:rPr lang="fr-FR" sz="1400" dirty="0" err="1">
                <a:latin typeface="Montserrat" panose="00000500000000000000" pitchFamily="50" charset="0"/>
              </a:rPr>
              <a:t>beewraps</a:t>
            </a:r>
            <a:r>
              <a:rPr lang="fr-FR" sz="1400" dirty="0">
                <a:latin typeface="Montserrat" panose="00000500000000000000" pitchFamily="50" charset="0"/>
              </a:rPr>
              <a:t>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latin typeface="Montserrat" panose="00000500000000000000" pitchFamily="50" charset="0"/>
              </a:rPr>
              <a:t>Un temps de quizz ludique est prévu en introduction de l’atelier pour comprendre l’intérêt des produits naturels et 0 déchet pour l’environnement.</a:t>
            </a:r>
          </a:p>
          <a:p>
            <a:pPr algn="just"/>
            <a:endParaRPr lang="fr-FR" sz="1400" dirty="0">
              <a:solidFill>
                <a:srgbClr val="F3CD86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rgbClr val="F3CD86"/>
                </a:solidFill>
                <a:latin typeface="Montserrat" panose="00000500000000000000" pitchFamily="50" charset="0"/>
              </a:rPr>
              <a:t>→ Plus d’informations sur les ateliers DIY </a:t>
            </a:r>
            <a:r>
              <a:rPr lang="fr-FR" sz="1400" dirty="0">
                <a:solidFill>
                  <a:srgbClr val="F3CD86"/>
                </a:solidFill>
                <a:latin typeface="Montserrat" panose="00000500000000000000" pitchFamily="50" charset="0"/>
                <a:hlinkClick r:id="rId4"/>
              </a:rPr>
              <a:t>ici</a:t>
            </a:r>
            <a:r>
              <a:rPr lang="fr-FR" sz="1400" dirty="0">
                <a:solidFill>
                  <a:srgbClr val="F3CD86"/>
                </a:solidFill>
                <a:latin typeface="Montserrat" panose="00000500000000000000" pitchFamily="50" charset="0"/>
              </a:rPr>
              <a:t> ←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185736" y="4635486"/>
            <a:ext cx="43419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/>
              </a:rPr>
              <a:t>À partir de 1 500€ HT</a:t>
            </a:r>
          </a:p>
          <a:p>
            <a:endParaRPr lang="fr-FR" sz="8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200" i="1">
                <a:solidFill>
                  <a:schemeClr val="bg1"/>
                </a:solidFill>
                <a:latin typeface="Montserrat"/>
              </a:rPr>
              <a:t>Remise locale de 10% (Paris, Bordeaux, Pays basque)</a:t>
            </a:r>
          </a:p>
          <a:p>
            <a:endParaRPr lang="fr-FR" sz="1200" i="1">
              <a:solidFill>
                <a:schemeClr val="bg1"/>
              </a:solidFill>
              <a:latin typeface="Montserrat"/>
            </a:endParaRPr>
          </a:p>
          <a:p>
            <a:r>
              <a:rPr lang="fr-FR" sz="1400">
                <a:solidFill>
                  <a:schemeClr val="bg1"/>
                </a:solidFill>
                <a:latin typeface="Montserrat"/>
              </a:rPr>
              <a:t>→ </a:t>
            </a:r>
            <a:r>
              <a:rPr lang="fr-FR" sz="1400">
                <a:solidFill>
                  <a:schemeClr val="bg1"/>
                </a:solidFill>
                <a:latin typeface="Montserrat Medium"/>
              </a:rPr>
              <a:t>De 15 à 30 personnes en présentiel</a:t>
            </a:r>
          </a:p>
          <a:p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100" i="1">
                <a:solidFill>
                  <a:schemeClr val="bg1"/>
                </a:solidFill>
                <a:latin typeface="Montserrat" panose="00000500000000000000" pitchFamily="50" charset="0"/>
              </a:rPr>
              <a:t>Les prix sont entendus hors taxes et sont susceptibles de varier selon la localisation de l’action.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613300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9561" y="4225074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6E845-E6B8-F1CB-8E56-E1F281E06E0B}"/>
              </a:ext>
            </a:extLst>
          </p:cNvPr>
          <p:cNvSpPr/>
          <p:nvPr/>
        </p:nvSpPr>
        <p:spPr>
          <a:xfrm>
            <a:off x="10991994" y="0"/>
            <a:ext cx="799812" cy="1459880"/>
          </a:xfrm>
          <a:prstGeom prst="rect">
            <a:avLst/>
          </a:prstGeom>
          <a:solidFill>
            <a:srgbClr val="F3CD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0F4189-3F61-B3DC-C085-E740C3ABAB6B}"/>
              </a:ext>
            </a:extLst>
          </p:cNvPr>
          <p:cNvSpPr txBox="1"/>
          <p:nvPr/>
        </p:nvSpPr>
        <p:spPr>
          <a:xfrm>
            <a:off x="10991994" y="850894"/>
            <a:ext cx="79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bg1"/>
                </a:solidFill>
                <a:latin typeface="Montserrat" panose="00000500000000000000" pitchFamily="50" charset="0"/>
              </a:rPr>
              <a:t>Option digitale</a:t>
            </a:r>
          </a:p>
        </p:txBody>
      </p:sp>
      <p:pic>
        <p:nvPicPr>
          <p:cNvPr id="7" name="Image 6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D0164BB2-E4A3-646A-BDDA-14077747F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09" y="3526164"/>
            <a:ext cx="239772" cy="2397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00611A5-645B-479C-5DC6-C904B3D37600}"/>
              </a:ext>
            </a:extLst>
          </p:cNvPr>
          <p:cNvSpPr txBox="1"/>
          <p:nvPr/>
        </p:nvSpPr>
        <p:spPr>
          <a:xfrm>
            <a:off x="4137069" y="3507551"/>
            <a:ext cx="390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 panose="00000400000000000000" pitchFamily="50" charset="0"/>
              </a:rPr>
              <a:t>2h</a:t>
            </a:r>
          </a:p>
        </p:txBody>
      </p:sp>
    </p:spTree>
    <p:extLst>
      <p:ext uri="{BB962C8B-B14F-4D97-AF65-F5344CB8AC3E}">
        <p14:creationId xmlns:p14="http://schemas.microsoft.com/office/powerpoint/2010/main" val="20428904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919662" y="2101466"/>
            <a:ext cx="5557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Masterclass &amp; conférence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1086197" y="4151042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8F1E14EA-9B57-75EE-7543-4F911FF18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D6F705B9-4311-CF29-C9F2-7D50B7627F16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22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16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5568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371387" y="17192"/>
            <a:ext cx="514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err="1">
                <a:solidFill>
                  <a:schemeClr val="tx1"/>
                </a:solidFill>
                <a:latin typeface="Bebas Neue Bold" panose="020B0606020202050201" pitchFamily="34" charset="0"/>
              </a:rPr>
              <a:t>Masterclass</a:t>
            </a:r>
            <a:r>
              <a:rPr lang="fr-FR" sz="6000">
                <a:solidFill>
                  <a:schemeClr val="tx1"/>
                </a:solidFill>
                <a:latin typeface="Bebas Neue Bold" panose="020B0606020202050201" pitchFamily="34" charset="0"/>
              </a:rPr>
              <a:t> &amp; conférences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486112" y="1901977"/>
            <a:ext cx="606347" cy="14732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212161" y="2679174"/>
            <a:ext cx="6460222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 dirty="0">
                <a:latin typeface="Montserrat"/>
              </a:rPr>
              <a:t>Un excellent moyen pour découvrir ou approfondir les connaissances de vos </a:t>
            </a:r>
            <a:r>
              <a:rPr lang="fr-FR" sz="1400" dirty="0" err="1">
                <a:latin typeface="Montserrat"/>
              </a:rPr>
              <a:t>collaborateur·ice·s</a:t>
            </a:r>
            <a:r>
              <a:rPr lang="fr-FR" sz="1400" dirty="0">
                <a:latin typeface="Montserrat"/>
              </a:rPr>
              <a:t> sur les causes environnementales liées à l’Océan. 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rgbClr val="000000"/>
                </a:solidFill>
                <a:latin typeface="Montserrat"/>
              </a:rPr>
              <a:t>Avec</a:t>
            </a:r>
            <a:r>
              <a:rPr lang="fr-FR" sz="1400" dirty="0">
                <a:latin typeface="Montserrat"/>
              </a:rPr>
              <a:t> nos </a:t>
            </a:r>
            <a:r>
              <a:rPr lang="fr-FR" sz="1400" b="1" dirty="0">
                <a:latin typeface="Montserrat"/>
              </a:rPr>
              <a:t>conférences</a:t>
            </a:r>
            <a:r>
              <a:rPr lang="fr-FR" sz="1400" dirty="0">
                <a:latin typeface="Montserrat"/>
              </a:rPr>
              <a:t>, bénéficiez d'un discours </a:t>
            </a:r>
            <a:r>
              <a:rPr lang="fr-FR" sz="1400" dirty="0" err="1">
                <a:latin typeface="Montserrat"/>
              </a:rPr>
              <a:t>inspirationnel</a:t>
            </a:r>
            <a:r>
              <a:rPr lang="fr-FR" sz="1400" dirty="0">
                <a:latin typeface="Montserrat"/>
              </a:rPr>
              <a:t> avec un expert Surfrider sur une thématique de votre choix. </a:t>
            </a:r>
            <a:endParaRPr lang="fr-FR" sz="1400" dirty="0">
              <a:latin typeface="Montserrat" panose="00000500000000000000" pitchFamily="50" charset="0"/>
            </a:endParaRPr>
          </a:p>
          <a:p>
            <a:pPr algn="just"/>
            <a:endParaRPr lang="fr-FR" sz="1400" dirty="0">
              <a:latin typeface="Montserrat"/>
            </a:endParaRPr>
          </a:p>
          <a:p>
            <a:pPr algn="just"/>
            <a:r>
              <a:rPr lang="fr-FR" sz="1400" dirty="0">
                <a:latin typeface="Montserrat"/>
              </a:rPr>
              <a:t>Avec nos </a:t>
            </a:r>
            <a:r>
              <a:rPr lang="fr-FR" sz="1400" b="1" dirty="0" err="1">
                <a:latin typeface="Montserrat"/>
              </a:rPr>
              <a:t>Masterclass</a:t>
            </a:r>
            <a:r>
              <a:rPr lang="fr-FR" sz="1400" b="1" dirty="0">
                <a:latin typeface="Montserrat"/>
              </a:rPr>
              <a:t> présentielles ou webinars digitaux</a:t>
            </a:r>
            <a:r>
              <a:rPr lang="fr-FR" sz="1400" dirty="0">
                <a:latin typeface="Montserrat"/>
              </a:rPr>
              <a:t>, approfondissez et testez vos connaissances sur les enjeux environnementaux. Plus d’une dizaine de thématiques sont disponibles, avec des formats allant de 30 min jusqu’à 1h30 selon vos besoins. </a:t>
            </a:r>
          </a:p>
          <a:p>
            <a:pPr algn="just"/>
            <a:endParaRPr lang="fr-FR" sz="1400" dirty="0">
              <a:solidFill>
                <a:srgbClr val="F3CD86"/>
              </a:solidFill>
              <a:latin typeface="Montserrat"/>
            </a:endParaRPr>
          </a:p>
          <a:p>
            <a:pPr algn="just"/>
            <a:endParaRPr lang="fr-FR" sz="1400" dirty="0">
              <a:solidFill>
                <a:srgbClr val="F3CD86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rgbClr val="F3CD86"/>
                </a:solidFill>
                <a:latin typeface="Montserrat"/>
              </a:rPr>
              <a:t>→ Plus d’informations sur les </a:t>
            </a:r>
            <a:r>
              <a:rPr lang="fr-FR" sz="1400" dirty="0" err="1">
                <a:solidFill>
                  <a:srgbClr val="F3CD86"/>
                </a:solidFill>
                <a:latin typeface="Montserrat"/>
              </a:rPr>
              <a:t>Masterclass</a:t>
            </a:r>
            <a:r>
              <a:rPr lang="fr-FR" sz="1400" dirty="0">
                <a:solidFill>
                  <a:srgbClr val="F3CD86"/>
                </a:solidFill>
                <a:latin typeface="Montserrat"/>
              </a:rPr>
              <a:t> &amp; conférences </a:t>
            </a:r>
            <a:r>
              <a:rPr lang="fr-FR" sz="1400" dirty="0">
                <a:solidFill>
                  <a:srgbClr val="F3CD86"/>
                </a:solidFill>
                <a:latin typeface="Montserrat"/>
                <a:hlinkClick r:id="rId3"/>
              </a:rPr>
              <a:t>ici</a:t>
            </a:r>
            <a:r>
              <a:rPr lang="fr-FR" sz="1400" dirty="0">
                <a:solidFill>
                  <a:srgbClr val="F3CD86"/>
                </a:solidFill>
                <a:latin typeface="Montserrat"/>
              </a:rPr>
              <a:t> ←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179587" y="4569797"/>
            <a:ext cx="4306364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/>
              </a:rPr>
              <a:t>Conférence – sur devis</a:t>
            </a:r>
          </a:p>
          <a:p>
            <a:endParaRPr lang="fr-FR" sz="1400">
              <a:solidFill>
                <a:schemeClr val="bg1"/>
              </a:solidFill>
              <a:latin typeface="Montserrat"/>
            </a:endParaRPr>
          </a:p>
          <a:p>
            <a:r>
              <a:rPr lang="fr-FR" sz="1400" err="1">
                <a:solidFill>
                  <a:schemeClr val="bg1"/>
                </a:solidFill>
                <a:latin typeface="Montserrat"/>
              </a:rPr>
              <a:t>Masterclass</a:t>
            </a:r>
            <a:r>
              <a:rPr lang="fr-FR" sz="1400">
                <a:solidFill>
                  <a:schemeClr val="bg1"/>
                </a:solidFill>
                <a:latin typeface="Montserrat"/>
              </a:rPr>
              <a:t> :</a:t>
            </a:r>
          </a:p>
          <a:p>
            <a:r>
              <a:rPr lang="fr-FR" sz="1400">
                <a:solidFill>
                  <a:schemeClr val="bg1"/>
                </a:solidFill>
                <a:latin typeface="Montserrat"/>
              </a:rPr>
              <a:t>Format court 30 min - à partir de 500€ HT</a:t>
            </a:r>
            <a:endParaRPr lang="fr-FR" sz="14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fr-FR" sz="1400">
                <a:solidFill>
                  <a:schemeClr val="bg1"/>
                </a:solidFill>
                <a:latin typeface="Montserrat"/>
              </a:rPr>
              <a:t>Format long 1h à 1h30 - à partir de 1 000€ HT</a:t>
            </a:r>
          </a:p>
          <a:p>
            <a:endParaRPr lang="fr-FR" sz="1400">
              <a:solidFill>
                <a:schemeClr val="bg1"/>
              </a:solidFill>
              <a:latin typeface="Montserrat"/>
            </a:endParaRPr>
          </a:p>
          <a:p>
            <a:r>
              <a:rPr lang="fr-FR" sz="1200" i="1">
                <a:solidFill>
                  <a:schemeClr val="bg1"/>
                </a:solidFill>
                <a:latin typeface="Montserrat"/>
              </a:rPr>
              <a:t>Remise locale de 10% (Paris, Bordeaux, Pays basque)</a:t>
            </a:r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000" i="1">
                <a:solidFill>
                  <a:schemeClr val="bg1"/>
                </a:solidFill>
                <a:latin typeface="Montserrat" panose="00000500000000000000" pitchFamily="50" charset="0"/>
              </a:rPr>
              <a:t>Les prix sont entendus hors taxes et sont susceptibles de varier selon la localisation, le format et nombre de participants.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619771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9561" y="4231545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68CE25-87EA-8F0B-56A1-16EAAE4A962D}"/>
              </a:ext>
            </a:extLst>
          </p:cNvPr>
          <p:cNvSpPr/>
          <p:nvPr/>
        </p:nvSpPr>
        <p:spPr>
          <a:xfrm>
            <a:off x="10991994" y="0"/>
            <a:ext cx="799812" cy="1459880"/>
          </a:xfrm>
          <a:prstGeom prst="rect">
            <a:avLst/>
          </a:prstGeom>
          <a:solidFill>
            <a:srgbClr val="F3CD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EB21B3-B677-64DC-E3E2-284B2355FCF2}"/>
              </a:ext>
            </a:extLst>
          </p:cNvPr>
          <p:cNvSpPr txBox="1"/>
          <p:nvPr/>
        </p:nvSpPr>
        <p:spPr>
          <a:xfrm>
            <a:off x="10991994" y="854839"/>
            <a:ext cx="79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bg1"/>
                </a:solidFill>
                <a:latin typeface="Montserrat" panose="00000500000000000000" pitchFamily="50" charset="0"/>
              </a:rPr>
              <a:t>Option digitale</a:t>
            </a:r>
          </a:p>
        </p:txBody>
      </p:sp>
      <p:pic>
        <p:nvPicPr>
          <p:cNvPr id="7" name="Image 6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956129C9-6611-16DF-08BE-67F7A4183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74" y="3526164"/>
            <a:ext cx="239772" cy="2397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925693-EEC1-C09B-CD90-BC515AA3DA9C}"/>
              </a:ext>
            </a:extLst>
          </p:cNvPr>
          <p:cNvSpPr txBox="1"/>
          <p:nvPr/>
        </p:nvSpPr>
        <p:spPr>
          <a:xfrm>
            <a:off x="4030534" y="3507551"/>
            <a:ext cx="62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 panose="00000400000000000000" pitchFamily="50" charset="0"/>
              </a:rPr>
              <a:t>1h30</a:t>
            </a:r>
          </a:p>
        </p:txBody>
      </p:sp>
    </p:spTree>
    <p:extLst>
      <p:ext uri="{BB962C8B-B14F-4D97-AF65-F5344CB8AC3E}">
        <p14:creationId xmlns:p14="http://schemas.microsoft.com/office/powerpoint/2010/main" val="164573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09BF1A72-6010-0940-B391-369A5DE32C20}"/>
              </a:ext>
            </a:extLst>
          </p:cNvPr>
          <p:cNvSpPr txBox="1"/>
          <p:nvPr/>
        </p:nvSpPr>
        <p:spPr>
          <a:xfrm>
            <a:off x="423142" y="120298"/>
            <a:ext cx="420653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 spc="103">
                <a:solidFill>
                  <a:srgbClr val="2671C1"/>
                </a:solidFill>
                <a:latin typeface="Bebas Neue Bold"/>
              </a:rPr>
              <a:t>Nos </a:t>
            </a:r>
            <a:r>
              <a:rPr lang="fr-FR" sz="2800" b="1" spc="103" err="1">
                <a:solidFill>
                  <a:srgbClr val="2671C1"/>
                </a:solidFill>
                <a:latin typeface="Bebas Neue Bold"/>
              </a:rPr>
              <a:t>masterclass</a:t>
            </a:r>
            <a:endParaRPr lang="fr-FR">
              <a:solidFill>
                <a:srgbClr val="2671C1"/>
              </a:solidFill>
              <a:ea typeface="Calibri"/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52B484-9F03-DD4E-B512-7A7325B5EDDA}"/>
              </a:ext>
            </a:extLst>
          </p:cNvPr>
          <p:cNvSpPr txBox="1"/>
          <p:nvPr/>
        </p:nvSpPr>
        <p:spPr>
          <a:xfrm>
            <a:off x="13758919" y="2300117"/>
            <a:ext cx="184731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575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05E72C-96D7-8075-0337-BDA111094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11" y="3805525"/>
            <a:ext cx="896518" cy="110657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21A951-EF2F-ABF3-F68B-7E2C6B808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17" y="2259144"/>
            <a:ext cx="886512" cy="11268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48942A-370A-8B88-17F7-123AA6CC0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11" y="912295"/>
            <a:ext cx="896518" cy="101745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C709745-099E-2489-A51B-20F2AE09A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446" y="912893"/>
            <a:ext cx="860625" cy="101745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EB597B-239F-F358-49A8-1890E07AB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446" y="3806124"/>
            <a:ext cx="855727" cy="110657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14A0D00-A33C-C991-9029-65B5BFA4D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984" y="3791865"/>
            <a:ext cx="896518" cy="112685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74A7B85-81DD-A0EC-BC3E-7CF278467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984" y="5248759"/>
            <a:ext cx="896518" cy="112566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9114440-0996-95A7-0776-2C140273A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6822" y="2259790"/>
            <a:ext cx="899617" cy="112684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F46A9802-C71D-1E28-6488-50F6F5AB9062}"/>
              </a:ext>
            </a:extLst>
          </p:cNvPr>
          <p:cNvSpPr txBox="1"/>
          <p:nvPr/>
        </p:nvSpPr>
        <p:spPr>
          <a:xfrm>
            <a:off x="1918102" y="2349344"/>
            <a:ext cx="2242332" cy="557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Océan et changement climatique</a:t>
            </a: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D111315-41D7-6DB6-FD18-614B23B7EB70}"/>
              </a:ext>
            </a:extLst>
          </p:cNvPr>
          <p:cNvSpPr txBox="1"/>
          <p:nvPr/>
        </p:nvSpPr>
        <p:spPr>
          <a:xfrm>
            <a:off x="5678434" y="912295"/>
            <a:ext cx="2242332" cy="549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Défis autour de la ressource eau </a:t>
            </a: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CB311C3-0F32-1E02-1D90-85DDC098D58E}"/>
              </a:ext>
            </a:extLst>
          </p:cNvPr>
          <p:cNvSpPr txBox="1"/>
          <p:nvPr/>
        </p:nvSpPr>
        <p:spPr>
          <a:xfrm>
            <a:off x="1951492" y="3737559"/>
            <a:ext cx="1763552" cy="557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Le recyclage et ses limites</a:t>
            </a: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519A023-B6F1-5CE0-8507-E4A86BE8EF6C}"/>
              </a:ext>
            </a:extLst>
          </p:cNvPr>
          <p:cNvSpPr txBox="1"/>
          <p:nvPr/>
        </p:nvSpPr>
        <p:spPr>
          <a:xfrm>
            <a:off x="9338559" y="3785849"/>
            <a:ext cx="2242332" cy="549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Les enjeux de la (sur)pêche</a:t>
            </a: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7EEF963-0B4E-B139-F421-500FC7170ACA}"/>
              </a:ext>
            </a:extLst>
          </p:cNvPr>
          <p:cNvSpPr txBox="1"/>
          <p:nvPr/>
        </p:nvSpPr>
        <p:spPr>
          <a:xfrm>
            <a:off x="5676952" y="3805525"/>
            <a:ext cx="1665931" cy="549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L’industrie textile en eaux troubles</a:t>
            </a: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6039AB1-BADD-7B3F-E730-3657B13DBA9D}"/>
              </a:ext>
            </a:extLst>
          </p:cNvPr>
          <p:cNvSpPr txBox="1"/>
          <p:nvPr/>
        </p:nvSpPr>
        <p:spPr>
          <a:xfrm>
            <a:off x="9392357" y="825789"/>
            <a:ext cx="1575016" cy="557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 dirty="0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Le transport maritime</a:t>
            </a:r>
            <a:endParaRPr lang="fr-FR" sz="1050" b="1" spc="87" dirty="0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241D142-71FA-FD08-956D-73B12227C37B}"/>
              </a:ext>
            </a:extLst>
          </p:cNvPr>
          <p:cNvSpPr txBox="1"/>
          <p:nvPr/>
        </p:nvSpPr>
        <p:spPr>
          <a:xfrm>
            <a:off x="5645344" y="2392062"/>
            <a:ext cx="1763552" cy="549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Les enjeux autour de qualité de l’eau</a:t>
            </a: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FC6F382-B9BD-72AB-8790-9A7250EF7EA0}"/>
              </a:ext>
            </a:extLst>
          </p:cNvPr>
          <p:cNvSpPr txBox="1"/>
          <p:nvPr/>
        </p:nvSpPr>
        <p:spPr>
          <a:xfrm>
            <a:off x="5649472" y="5233553"/>
            <a:ext cx="1730422" cy="7921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Les défis autour du nettoyage de </a:t>
            </a: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l’océan</a:t>
            </a: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7502BCF-DD4C-ABB8-DF68-CCEC079AB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46" y="2259743"/>
            <a:ext cx="855727" cy="11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E3F5F0-77DF-D606-76E6-6885F514E28A}"/>
              </a:ext>
            </a:extLst>
          </p:cNvPr>
          <p:cNvSpPr txBox="1"/>
          <p:nvPr/>
        </p:nvSpPr>
        <p:spPr>
          <a:xfrm>
            <a:off x="9318507" y="2357898"/>
            <a:ext cx="2176072" cy="55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67" b="1" spc="87">
                <a:solidFill>
                  <a:schemeClr val="accent1"/>
                </a:solidFill>
                <a:latin typeface="Montserrat" pitchFamily="2" charset="77"/>
                <a:ea typeface="+mn-lt"/>
                <a:cs typeface="Open Sans"/>
              </a:rPr>
              <a:t>La pollution sonore sous-marine</a:t>
            </a:r>
            <a:endParaRPr lang="fr-FR" sz="1100" b="1" spc="87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pic>
        <p:nvPicPr>
          <p:cNvPr id="4" name="Image 3" descr="Une image contenant plein air, nature, ciel, rive&#10;&#10;Description générée automatiquement">
            <a:extLst>
              <a:ext uri="{FF2B5EF4-FFF2-40B4-BE49-F238E27FC236}">
                <a16:creationId xmlns:a16="http://schemas.microsoft.com/office/drawing/2014/main" id="{B43F486F-F17F-4AB8-A1AF-0630FB8F6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260" y="5248759"/>
            <a:ext cx="907723" cy="11256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BC3744-9A4A-CDBB-CF6A-7672F0D44A94}"/>
              </a:ext>
            </a:extLst>
          </p:cNvPr>
          <p:cNvSpPr txBox="1"/>
          <p:nvPr/>
        </p:nvSpPr>
        <p:spPr>
          <a:xfrm>
            <a:off x="1878407" y="5290207"/>
            <a:ext cx="1575016" cy="7921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Risques côtiers : érosion et submersion</a:t>
            </a:r>
            <a:endParaRPr lang="fr-FR" sz="1050" b="1" spc="87">
              <a:solidFill>
                <a:schemeClr val="accent1"/>
              </a:solidFill>
              <a:latin typeface="Montserrat" pitchFamily="2" charset="77"/>
              <a:ea typeface="+mn-lt"/>
              <a:cs typeface="Open Sans"/>
            </a:endParaRPr>
          </a:p>
          <a:p>
            <a:pPr>
              <a:lnSpc>
                <a:spcPct val="150000"/>
              </a:lnSpc>
            </a:pP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Open San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82FA94-5A5B-CCA7-1806-E28562549B06}"/>
              </a:ext>
            </a:extLst>
          </p:cNvPr>
          <p:cNvSpPr txBox="1"/>
          <p:nvPr/>
        </p:nvSpPr>
        <p:spPr>
          <a:xfrm>
            <a:off x="1941777" y="971231"/>
            <a:ext cx="1928371" cy="549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 dirty="0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Pollution plastique de l’océan</a:t>
            </a:r>
            <a:endParaRPr lang="fr-FR" sz="1050" b="1" spc="87" dirty="0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87FFE84-B821-936F-DF00-0B5FE29430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9922" y="912294"/>
            <a:ext cx="896518" cy="101745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A72FA1D-2F26-CC2D-0143-B7B3B92F9E43}"/>
              </a:ext>
            </a:extLst>
          </p:cNvPr>
          <p:cNvSpPr txBox="1"/>
          <p:nvPr/>
        </p:nvSpPr>
        <p:spPr>
          <a:xfrm>
            <a:off x="1948879" y="1539275"/>
            <a:ext cx="1355540" cy="94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</a:p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99ABDF"/>
                </a:solidFill>
                <a:latin typeface="Montserrat"/>
                <a:ea typeface="+mn-lt"/>
                <a:cs typeface="Open Sans"/>
              </a:rPr>
              <a:t>Format long</a:t>
            </a:r>
            <a:endParaRPr lang="fr-FR" sz="1050">
              <a:solidFill>
                <a:srgbClr val="99ABDF"/>
              </a:solidFill>
              <a:latin typeface="Montserrat"/>
            </a:endParaRPr>
          </a:p>
          <a:p>
            <a:pPr>
              <a:lnSpc>
                <a:spcPct val="150000"/>
              </a:lnSpc>
            </a:pPr>
            <a:endParaRPr lang="fr-FR">
              <a:solidFill>
                <a:srgbClr val="F3CD86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1B30C5-DB7B-18EA-1B22-2288B4009C03}"/>
              </a:ext>
            </a:extLst>
          </p:cNvPr>
          <p:cNvSpPr txBox="1"/>
          <p:nvPr/>
        </p:nvSpPr>
        <p:spPr>
          <a:xfrm>
            <a:off x="5678434" y="4485298"/>
            <a:ext cx="2242332" cy="3091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  <a:endParaRPr lang="fr-FR">
              <a:latin typeface="Montserrat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11C8947-47B8-950F-54D5-76D30BF2A5A1}"/>
              </a:ext>
            </a:extLst>
          </p:cNvPr>
          <p:cNvSpPr txBox="1"/>
          <p:nvPr/>
        </p:nvSpPr>
        <p:spPr>
          <a:xfrm>
            <a:off x="9395483" y="1430691"/>
            <a:ext cx="2242332" cy="3091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97CD7E2-8540-C590-839C-1736FE5273C3}"/>
              </a:ext>
            </a:extLst>
          </p:cNvPr>
          <p:cNvSpPr txBox="1"/>
          <p:nvPr/>
        </p:nvSpPr>
        <p:spPr>
          <a:xfrm>
            <a:off x="5638548" y="6155700"/>
            <a:ext cx="2242332" cy="3091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654A737-54D3-E3E2-98DA-E76328991860}"/>
              </a:ext>
            </a:extLst>
          </p:cNvPr>
          <p:cNvSpPr txBox="1"/>
          <p:nvPr/>
        </p:nvSpPr>
        <p:spPr>
          <a:xfrm>
            <a:off x="9338559" y="3047389"/>
            <a:ext cx="2242332" cy="3091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026D0D8-CFBA-B689-456C-6A30E2B849B2}"/>
              </a:ext>
            </a:extLst>
          </p:cNvPr>
          <p:cNvSpPr txBox="1"/>
          <p:nvPr/>
        </p:nvSpPr>
        <p:spPr>
          <a:xfrm>
            <a:off x="9345351" y="4485709"/>
            <a:ext cx="2242332" cy="3091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AEA8EE4-A005-7879-B5BF-2916A53265C9}"/>
              </a:ext>
            </a:extLst>
          </p:cNvPr>
          <p:cNvSpPr txBox="1"/>
          <p:nvPr/>
        </p:nvSpPr>
        <p:spPr>
          <a:xfrm>
            <a:off x="5678434" y="3076869"/>
            <a:ext cx="2242332" cy="3091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79D15C-B8E4-3028-BD6F-61910724600B}"/>
              </a:ext>
            </a:extLst>
          </p:cNvPr>
          <p:cNvSpPr/>
          <p:nvPr/>
        </p:nvSpPr>
        <p:spPr>
          <a:xfrm>
            <a:off x="487502" y="637507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E397C97-3E9A-64D0-A75B-4DA21EA69A9D}"/>
              </a:ext>
            </a:extLst>
          </p:cNvPr>
          <p:cNvSpPr txBox="1"/>
          <p:nvPr/>
        </p:nvSpPr>
        <p:spPr>
          <a:xfrm>
            <a:off x="5678434" y="1561029"/>
            <a:ext cx="2242332" cy="3091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94DC0BB-2849-98D5-BD4E-1E734C27AB0B}"/>
              </a:ext>
            </a:extLst>
          </p:cNvPr>
          <p:cNvSpPr txBox="1"/>
          <p:nvPr/>
        </p:nvSpPr>
        <p:spPr>
          <a:xfrm>
            <a:off x="1941777" y="2962047"/>
            <a:ext cx="1355540" cy="94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</a:p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99ABDF"/>
                </a:solidFill>
                <a:latin typeface="Montserrat"/>
                <a:ea typeface="+mn-lt"/>
                <a:cs typeface="Open Sans"/>
              </a:rPr>
              <a:t>Format long</a:t>
            </a:r>
            <a:endParaRPr lang="fr-FR" sz="1050">
              <a:solidFill>
                <a:srgbClr val="99ABDF"/>
              </a:solidFill>
              <a:latin typeface="Montserrat"/>
            </a:endParaRPr>
          </a:p>
          <a:p>
            <a:pPr>
              <a:lnSpc>
                <a:spcPct val="150000"/>
              </a:lnSpc>
            </a:pPr>
            <a:endParaRPr lang="fr-FR">
              <a:solidFill>
                <a:srgbClr val="F3CD86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A6201A2-FEE3-FBA9-BB2B-A3B89F209F46}"/>
              </a:ext>
            </a:extLst>
          </p:cNvPr>
          <p:cNvSpPr txBox="1"/>
          <p:nvPr/>
        </p:nvSpPr>
        <p:spPr>
          <a:xfrm>
            <a:off x="1941777" y="4399290"/>
            <a:ext cx="1355540" cy="94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</a:p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99ABDF"/>
                </a:solidFill>
                <a:latin typeface="Montserrat"/>
                <a:ea typeface="+mn-lt"/>
                <a:cs typeface="Open Sans"/>
              </a:rPr>
              <a:t>Format long</a:t>
            </a:r>
            <a:endParaRPr lang="fr-FR" sz="1050">
              <a:solidFill>
                <a:srgbClr val="99ABDF"/>
              </a:solidFill>
              <a:latin typeface="Montserrat"/>
            </a:endParaRPr>
          </a:p>
          <a:p>
            <a:pPr>
              <a:lnSpc>
                <a:spcPct val="150000"/>
              </a:lnSpc>
            </a:pPr>
            <a:endParaRPr lang="fr-FR">
              <a:solidFill>
                <a:srgbClr val="F3CD86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008C772-E5B5-3A56-B3A2-E386252DCB24}"/>
              </a:ext>
            </a:extLst>
          </p:cNvPr>
          <p:cNvSpPr txBox="1"/>
          <p:nvPr/>
        </p:nvSpPr>
        <p:spPr>
          <a:xfrm>
            <a:off x="1894797" y="5930963"/>
            <a:ext cx="1355540" cy="94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</a:p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99ABDF"/>
                </a:solidFill>
                <a:latin typeface="Montserrat"/>
                <a:ea typeface="+mn-lt"/>
                <a:cs typeface="Open Sans"/>
              </a:rPr>
              <a:t>Format long</a:t>
            </a:r>
            <a:endParaRPr lang="fr-FR" sz="1050">
              <a:solidFill>
                <a:srgbClr val="99ABDF"/>
              </a:solidFill>
              <a:latin typeface="Montserrat"/>
            </a:endParaRPr>
          </a:p>
          <a:p>
            <a:pPr>
              <a:lnSpc>
                <a:spcPct val="150000"/>
              </a:lnSpc>
            </a:pPr>
            <a:endParaRPr lang="fr-FR">
              <a:solidFill>
                <a:srgbClr val="F3CD86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81BFE8B-4F37-F7AF-1462-A541AF017182}"/>
              </a:ext>
            </a:extLst>
          </p:cNvPr>
          <p:cNvSpPr txBox="1"/>
          <p:nvPr/>
        </p:nvSpPr>
        <p:spPr>
          <a:xfrm>
            <a:off x="9338559" y="5290806"/>
            <a:ext cx="2242332" cy="549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chemeClr val="accent1"/>
                </a:solidFill>
                <a:latin typeface="Montserrat"/>
                <a:ea typeface="+mn-lt"/>
                <a:cs typeface="Open Sans"/>
              </a:rPr>
              <a:t>Les écosystèmes de carbone bleu</a:t>
            </a:r>
            <a:endParaRPr lang="fr-FR" sz="1050" b="1" spc="87">
              <a:solidFill>
                <a:schemeClr val="accent1"/>
              </a:solidFill>
              <a:latin typeface="Montserrat"/>
              <a:ea typeface="+mn-lt"/>
              <a:cs typeface="+mn-lt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227EE41-478B-0F00-D3D4-7FC4DC8C02E1}"/>
              </a:ext>
            </a:extLst>
          </p:cNvPr>
          <p:cNvSpPr txBox="1"/>
          <p:nvPr/>
        </p:nvSpPr>
        <p:spPr>
          <a:xfrm>
            <a:off x="9355378" y="6010719"/>
            <a:ext cx="2242332" cy="3091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spc="87">
                <a:solidFill>
                  <a:srgbClr val="F3CD86"/>
                </a:solidFill>
                <a:latin typeface="Montserrat"/>
                <a:ea typeface="+mn-lt"/>
                <a:cs typeface="Open Sans"/>
              </a:rPr>
              <a:t>Format court</a:t>
            </a:r>
            <a:endParaRPr lang="fr-FR"/>
          </a:p>
        </p:txBody>
      </p:sp>
      <p:pic>
        <p:nvPicPr>
          <p:cNvPr id="54" name="Image 53" descr="Une image contenant plein air, ciel, eau, nuage&#10;&#10;Description générée automatiquement">
            <a:extLst>
              <a:ext uri="{FF2B5EF4-FFF2-40B4-BE49-F238E27FC236}">
                <a16:creationId xmlns:a16="http://schemas.microsoft.com/office/drawing/2014/main" id="{E2126602-93E4-A34A-EB20-F6C767B1C7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0053"/>
          <a:stretch/>
        </p:blipFill>
        <p:spPr>
          <a:xfrm>
            <a:off x="8365446" y="5233553"/>
            <a:ext cx="878375" cy="11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88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4.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881562" y="2706958"/>
            <a:ext cx="5671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Escape game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962372" y="3784898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2789D351-4887-B650-94FE-884877718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F1342261-5E33-46CB-F88D-157E4A02400B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014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19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8998"/>
            <a:ext cx="4572000" cy="3429002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523787" y="347008"/>
            <a:ext cx="5144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tx1"/>
                </a:solidFill>
                <a:latin typeface="Bebas Neue Bold" panose="020B0606020202050201" pitchFamily="34" charset="0"/>
              </a:rPr>
              <a:t>Escape game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629634" y="1362671"/>
            <a:ext cx="606347" cy="14732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294214" y="1867546"/>
            <a:ext cx="637373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 b="1" dirty="0">
                <a:latin typeface="Montserrat"/>
              </a:rPr>
              <a:t>Une exclusivité Surfrider</a:t>
            </a:r>
            <a:r>
              <a:rPr lang="fr-FR" sz="1400" dirty="0">
                <a:latin typeface="Montserrat"/>
              </a:rPr>
              <a:t>, un escape </a:t>
            </a:r>
            <a:r>
              <a:rPr lang="fr-FR" sz="1400" dirty="0" err="1">
                <a:latin typeface="Montserrat"/>
              </a:rPr>
              <a:t>game</a:t>
            </a:r>
            <a:r>
              <a:rPr lang="fr-FR" sz="1400" dirty="0">
                <a:latin typeface="Montserrat"/>
              </a:rPr>
              <a:t> mobile pour jouer depuis une salle de réunion dans vos bureaux ou sur votre lieu de séminaire!</a:t>
            </a:r>
          </a:p>
          <a:p>
            <a:pPr algn="just"/>
            <a:endParaRPr lang="fr-FR" sz="1400" dirty="0">
              <a:latin typeface="Montserrat"/>
            </a:endParaRPr>
          </a:p>
          <a:p>
            <a:pPr algn="just"/>
            <a:r>
              <a:rPr lang="fr-FR" sz="1400" dirty="0">
                <a:latin typeface="Montserrat"/>
              </a:rPr>
              <a:t>Vos </a:t>
            </a:r>
            <a:r>
              <a:rPr lang="fr-FR" sz="1400" dirty="0" err="1">
                <a:latin typeface="Montserrat"/>
              </a:rPr>
              <a:t>collaborateur·ice·s</a:t>
            </a:r>
            <a:r>
              <a:rPr lang="fr-FR" sz="1400" dirty="0">
                <a:latin typeface="Montserrat"/>
              </a:rPr>
              <a:t> se retrouvent </a:t>
            </a:r>
            <a:r>
              <a:rPr lang="fr-FR" sz="1400" dirty="0" err="1">
                <a:latin typeface="Montserrat"/>
              </a:rPr>
              <a:t>enfermé·e·s</a:t>
            </a:r>
            <a:r>
              <a:rPr lang="fr-FR" sz="1400" dirty="0">
                <a:latin typeface="Montserrat"/>
              </a:rPr>
              <a:t> dans une salle et doivent </a:t>
            </a:r>
            <a:r>
              <a:rPr lang="fr-FR" sz="1400" b="1" dirty="0">
                <a:latin typeface="Montserrat"/>
              </a:rPr>
              <a:t>mener une enquête en un temps limité; </a:t>
            </a:r>
            <a:r>
              <a:rPr lang="fr-FR" sz="1400" dirty="0">
                <a:latin typeface="Montserrat"/>
              </a:rPr>
              <a:t>Ils devront </a:t>
            </a:r>
            <a:r>
              <a:rPr lang="fr-FR" sz="1400" b="1" dirty="0">
                <a:latin typeface="Montserrat"/>
              </a:rPr>
              <a:t>coopérer </a:t>
            </a:r>
            <a:r>
              <a:rPr lang="fr-FR" sz="1400" dirty="0">
                <a:latin typeface="Montserrat"/>
              </a:rPr>
              <a:t>pour résoudre des énigmes, ouvrir des coffres...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rgbClr val="EEAB74"/>
                </a:solidFill>
                <a:latin typeface="Montserrat Medium"/>
              </a:rPr>
              <a:t>Le synopsis ?</a:t>
            </a:r>
          </a:p>
          <a:p>
            <a:pPr algn="just"/>
            <a:endParaRPr lang="fr-FR" sz="800" dirty="0">
              <a:solidFill>
                <a:srgbClr val="EEAB74"/>
              </a:solidFill>
              <a:latin typeface="Montserrat Medium" panose="00000600000000000000" pitchFamily="50" charset="0"/>
            </a:endParaRPr>
          </a:p>
          <a:p>
            <a:pPr algn="just"/>
            <a:r>
              <a:rPr lang="fr-FR" sz="1400" i="1" dirty="0">
                <a:latin typeface="Montserrat"/>
              </a:rPr>
              <a:t>Anna Barrera, chercheuse en climatologie, a disparu. Ses travaux sur le climat menaçaient des industriels qui ont planifié son enlèvement. </a:t>
            </a:r>
          </a:p>
          <a:p>
            <a:pPr algn="just"/>
            <a:r>
              <a:rPr lang="fr-FR" sz="1400" i="1" dirty="0">
                <a:latin typeface="Montserrat"/>
              </a:rPr>
              <a:t>Pendant que les forces de l'ordre tentent de retrouver Anna, votre rôle est de retrouver le Manifeste sur le climat qu’elle a rédigé. En le dénichant, vous pourrez rendre public ses travaux et ainsi protéger Anna de ses ravisseurs! 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b="1" dirty="0">
                <a:latin typeface="Montserrat"/>
              </a:rPr>
              <a:t>Immiscez-vous</a:t>
            </a:r>
            <a:r>
              <a:rPr lang="fr-FR" sz="1400" dirty="0">
                <a:latin typeface="Montserrat"/>
              </a:rPr>
              <a:t> dans le bureau d'Anna et partez à la recherche du manifeste ! </a:t>
            </a:r>
          </a:p>
          <a:p>
            <a:pPr algn="just"/>
            <a:endParaRPr lang="fr-FR" sz="1400" dirty="0">
              <a:solidFill>
                <a:srgbClr val="F3CD86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rgbClr val="F3CD86"/>
                </a:solidFill>
                <a:latin typeface="Montserrat"/>
              </a:rPr>
              <a:t>→ Plus d’informations sur l'escape </a:t>
            </a:r>
            <a:r>
              <a:rPr lang="fr-FR" sz="1400" dirty="0" err="1">
                <a:solidFill>
                  <a:srgbClr val="F3CD86"/>
                </a:solidFill>
                <a:latin typeface="Montserrat"/>
              </a:rPr>
              <a:t>game</a:t>
            </a:r>
            <a:r>
              <a:rPr lang="fr-FR" sz="1400" dirty="0">
                <a:solidFill>
                  <a:srgbClr val="F3CD86"/>
                </a:solidFill>
                <a:latin typeface="Montserrat"/>
              </a:rPr>
              <a:t> Surfrider </a:t>
            </a:r>
            <a:r>
              <a:rPr lang="fr-FR" sz="1400" dirty="0">
                <a:solidFill>
                  <a:srgbClr val="F3CD86"/>
                </a:solidFill>
                <a:latin typeface="Montserrat"/>
                <a:hlinkClick r:id="rId3"/>
              </a:rPr>
              <a:t>ici</a:t>
            </a:r>
            <a:r>
              <a:rPr lang="fr-FR" sz="1400" dirty="0">
                <a:solidFill>
                  <a:srgbClr val="F3CD86"/>
                </a:solidFill>
                <a:latin typeface="Montserrat"/>
              </a:rPr>
              <a:t> ←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185737" y="4632851"/>
            <a:ext cx="4291013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/>
              </a:rPr>
              <a:t>800€HT pour une salle de 10 personnes</a:t>
            </a:r>
            <a:endParaRPr lang="fr-FR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200" i="1">
                <a:solidFill>
                  <a:schemeClr val="bg1"/>
                </a:solidFill>
                <a:latin typeface="Montserrat"/>
              </a:rPr>
              <a:t>Remise locale de 10% (Paris, Bordeaux, Pays basque)</a:t>
            </a:r>
            <a:endParaRPr lang="fr-FR" sz="12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400">
                <a:solidFill>
                  <a:schemeClr val="bg1"/>
                </a:solidFill>
                <a:latin typeface="Montserrat Medium" panose="00000600000000000000" pitchFamily="2" charset="0"/>
              </a:rPr>
              <a:t>→ Jusqu’à 4 salles en simultané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613300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9561" y="4225074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49A22D50-514E-0234-37F8-F943BB707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39" y="3526164"/>
            <a:ext cx="239772" cy="2397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BE7D7D-3F76-BCB7-1DC0-434F9C03B1AE}"/>
              </a:ext>
            </a:extLst>
          </p:cNvPr>
          <p:cNvSpPr txBox="1"/>
          <p:nvPr/>
        </p:nvSpPr>
        <p:spPr>
          <a:xfrm>
            <a:off x="4042799" y="3507551"/>
            <a:ext cx="62066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/>
              </a:rPr>
              <a:t>2h</a:t>
            </a:r>
            <a:endParaRPr lang="fr-FR" sz="120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2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habits, personne, sol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id="{7056CC37-55FA-EDEE-9BE8-43274E6868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7712" r="-169" b="12612"/>
          <a:stretch/>
        </p:blipFill>
        <p:spPr>
          <a:xfrm>
            <a:off x="293968" y="467366"/>
            <a:ext cx="2775355" cy="1556492"/>
          </a:xfrm>
          <a:prstGeom prst="rect">
            <a:avLst/>
          </a:prstGeom>
        </p:spPr>
      </p:pic>
      <p:pic>
        <p:nvPicPr>
          <p:cNvPr id="19" name="Image 18" descr="Une image contenant plein air, arbre, eau, ciel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29DF3B18-6255-B0BD-B6E4-84D688CE80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/>
        </p:blipFill>
        <p:spPr>
          <a:xfrm>
            <a:off x="6142917" y="433895"/>
            <a:ext cx="2775356" cy="1561026"/>
          </a:xfrm>
          <a:prstGeom prst="rect">
            <a:avLst/>
          </a:prstGeom>
        </p:spPr>
      </p:pic>
      <p:pic>
        <p:nvPicPr>
          <p:cNvPr id="23" name="Image 22" descr="Une image contenant personne, habits, Visage humain, vaisselle&#10;&#10;Description générée automatiquement">
            <a:hlinkClick r:id="rId7" action="ppaction://hlinksldjump"/>
            <a:extLst>
              <a:ext uri="{FF2B5EF4-FFF2-40B4-BE49-F238E27FC236}">
                <a16:creationId xmlns:a16="http://schemas.microsoft.com/office/drawing/2014/main" id="{90E84D36-B241-3B1D-B752-FD30A3C8A3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r="247" b="17114"/>
          <a:stretch/>
        </p:blipFill>
        <p:spPr>
          <a:xfrm>
            <a:off x="8983906" y="455061"/>
            <a:ext cx="2768074" cy="1541205"/>
          </a:xfrm>
          <a:prstGeom prst="rect">
            <a:avLst/>
          </a:prstGeom>
        </p:spPr>
      </p:pic>
      <p:pic>
        <p:nvPicPr>
          <p:cNvPr id="27" name="Image 26" descr="Une image contenant habits, personne, homme, intérieur&#10;&#10;Description générée automatiquement">
            <a:hlinkClick r:id="rId9" action="ppaction://hlinksldjump"/>
            <a:extLst>
              <a:ext uri="{FF2B5EF4-FFF2-40B4-BE49-F238E27FC236}">
                <a16:creationId xmlns:a16="http://schemas.microsoft.com/office/drawing/2014/main" id="{C89C93FA-E564-A564-D1C5-EC4FB36336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5" b="4746"/>
          <a:stretch/>
        </p:blipFill>
        <p:spPr>
          <a:xfrm>
            <a:off x="294351" y="2180722"/>
            <a:ext cx="2775356" cy="1497376"/>
          </a:xfrm>
          <a:prstGeom prst="rect">
            <a:avLst/>
          </a:prstGeom>
        </p:spPr>
      </p:pic>
      <p:pic>
        <p:nvPicPr>
          <p:cNvPr id="31" name="Image 30" descr="Une image contenant personne, ordinateur portable, ordinateur, gadget&#10;&#10;Description générée automatiquement">
            <a:hlinkClick r:id="rId11" action="ppaction://hlinksldjump"/>
            <a:extLst>
              <a:ext uri="{FF2B5EF4-FFF2-40B4-BE49-F238E27FC236}">
                <a16:creationId xmlns:a16="http://schemas.microsoft.com/office/drawing/2014/main" id="{DDA45217-8786-0423-570A-F26DECDB01D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536" b="9536"/>
          <a:stretch/>
        </p:blipFill>
        <p:spPr>
          <a:xfrm>
            <a:off x="9000973" y="2198272"/>
            <a:ext cx="2775355" cy="1497376"/>
          </a:xfrm>
          <a:prstGeom prst="rect">
            <a:avLst/>
          </a:prstGeom>
        </p:spPr>
      </p:pic>
      <p:pic>
        <p:nvPicPr>
          <p:cNvPr id="35" name="Image 34">
            <a:hlinkClick r:id="rId13" action="ppaction://hlinksldjump"/>
            <a:extLst>
              <a:ext uri="{FF2B5EF4-FFF2-40B4-BE49-F238E27FC236}">
                <a16:creationId xmlns:a16="http://schemas.microsoft.com/office/drawing/2014/main" id="{7E4B9D55-F49F-CC6B-AB36-AE985BFF1B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 b="12296"/>
          <a:stretch/>
        </p:blipFill>
        <p:spPr>
          <a:xfrm>
            <a:off x="303997" y="3873541"/>
            <a:ext cx="2775356" cy="1540081"/>
          </a:xfrm>
          <a:prstGeom prst="rect">
            <a:avLst/>
          </a:prstGeom>
        </p:spPr>
      </p:pic>
      <p:pic>
        <p:nvPicPr>
          <p:cNvPr id="37" name="Image 36" descr="Une image contenant plonger, tuba, sous-marin, Équipement de plongée&#10;&#10;Description générée automatiquement">
            <a:hlinkClick r:id="rId15" action="ppaction://hlinksldjump"/>
            <a:extLst>
              <a:ext uri="{FF2B5EF4-FFF2-40B4-BE49-F238E27FC236}">
                <a16:creationId xmlns:a16="http://schemas.microsoft.com/office/drawing/2014/main" id="{D55CB225-16EA-D5C9-8A04-1025C175F53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7908" r="248" b="8645"/>
          <a:stretch/>
        </p:blipFill>
        <p:spPr>
          <a:xfrm>
            <a:off x="3234110" y="3859787"/>
            <a:ext cx="2782256" cy="1553835"/>
          </a:xfrm>
          <a:prstGeom prst="rect">
            <a:avLst/>
          </a:prstGeom>
        </p:spPr>
      </p:pic>
      <p:pic>
        <p:nvPicPr>
          <p:cNvPr id="39" name="Image 38">
            <a:hlinkClick r:id="rId17" action="ppaction://hlinksldjump"/>
            <a:extLst>
              <a:ext uri="{FF2B5EF4-FFF2-40B4-BE49-F238E27FC236}">
                <a16:creationId xmlns:a16="http://schemas.microsoft.com/office/drawing/2014/main" id="{0E854A78-2DA7-DAD9-7315-2E79E93FFD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 b="7922"/>
          <a:stretch/>
        </p:blipFill>
        <p:spPr>
          <a:xfrm>
            <a:off x="6143523" y="3859786"/>
            <a:ext cx="2768073" cy="1553835"/>
          </a:xfrm>
          <a:prstGeom prst="rect">
            <a:avLst/>
          </a:prstGeom>
        </p:spPr>
      </p:pic>
      <p:pic>
        <p:nvPicPr>
          <p:cNvPr id="41" name="Image 40" descr="Une image contenant habits, personne, homme, jeans&#10;&#10;Description générée automatiquement">
            <a:hlinkClick r:id="rId19" action="ppaction://hlinksldjump"/>
            <a:extLst>
              <a:ext uri="{FF2B5EF4-FFF2-40B4-BE49-F238E27FC236}">
                <a16:creationId xmlns:a16="http://schemas.microsoft.com/office/drawing/2014/main" id="{23D47A18-135B-06CC-A4F5-5CB4E5EB594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10110" r="515" b="9374"/>
          <a:stretch/>
        </p:blipFill>
        <p:spPr>
          <a:xfrm>
            <a:off x="3229955" y="2198843"/>
            <a:ext cx="2775356" cy="1497376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779D5E19-4082-4A8D-0D5C-B0E11C9F9C1D}"/>
              </a:ext>
            </a:extLst>
          </p:cNvPr>
          <p:cNvSpPr txBox="1"/>
          <p:nvPr/>
        </p:nvSpPr>
        <p:spPr>
          <a:xfrm>
            <a:off x="3124835" y="5627566"/>
            <a:ext cx="5942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>
                <a:solidFill>
                  <a:srgbClr val="FAE39D"/>
                </a:solidFill>
                <a:latin typeface="Montserrat SemiBold" panose="00000700000000000000" pitchFamily="50" charset="0"/>
              </a:rPr>
              <a:t>→</a:t>
            </a:r>
            <a:r>
              <a:rPr lang="fr-FR" sz="6000">
                <a:solidFill>
                  <a:srgbClr val="FAE39D"/>
                </a:solidFill>
                <a:latin typeface="Bebas Neue" panose="020B0606020202050201" pitchFamily="34" charset="0"/>
              </a:rPr>
              <a:t> Nos activités </a:t>
            </a:r>
            <a:r>
              <a:rPr lang="fr-FR" sz="4800">
                <a:solidFill>
                  <a:srgbClr val="FAE39D"/>
                </a:solidFill>
                <a:latin typeface="Montserrat SemiBold" panose="00000700000000000000" pitchFamily="50" charset="0"/>
              </a:rPr>
              <a:t>←</a:t>
            </a:r>
            <a:r>
              <a:rPr lang="fr-FR" sz="6000">
                <a:solidFill>
                  <a:srgbClr val="FAE39D"/>
                </a:solidFill>
                <a:latin typeface="Bebas Neue" panose="020B0606020202050201" pitchFamily="34" charset="0"/>
              </a:rPr>
              <a:t> </a:t>
            </a:r>
          </a:p>
        </p:txBody>
      </p:sp>
      <p:sp>
        <p:nvSpPr>
          <p:cNvPr id="43" name="Espace réservé du numéro de diapositive 4">
            <a:extLst>
              <a:ext uri="{FF2B5EF4-FFF2-40B4-BE49-F238E27FC236}">
                <a16:creationId xmlns:a16="http://schemas.microsoft.com/office/drawing/2014/main" id="{F7EA2655-DD8B-9B52-04E2-3F84C1AE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2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Image 2">
            <a:hlinkClick r:id="rId21" action="ppaction://hlinksldjump"/>
            <a:extLst>
              <a:ext uri="{FF2B5EF4-FFF2-40B4-BE49-F238E27FC236}">
                <a16:creationId xmlns:a16="http://schemas.microsoft.com/office/drawing/2014/main" id="{ECDB2EF6-E817-C982-A3AA-DEBB743009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" b="848"/>
          <a:stretch/>
        </p:blipFill>
        <p:spPr>
          <a:xfrm>
            <a:off x="9052935" y="3871329"/>
            <a:ext cx="2789157" cy="15422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D4AD58-670E-EA65-322D-17626B176666}"/>
              </a:ext>
            </a:extLst>
          </p:cNvPr>
          <p:cNvSpPr txBox="1"/>
          <p:nvPr/>
        </p:nvSpPr>
        <p:spPr>
          <a:xfrm>
            <a:off x="294351" y="1748644"/>
            <a:ext cx="2775356" cy="230832"/>
          </a:xfrm>
          <a:prstGeom prst="rect">
            <a:avLst/>
          </a:prstGeom>
          <a:solidFill>
            <a:srgbClr val="EEAB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 panose="00000700000000000000" pitchFamily="50" charset="0"/>
              </a:rPr>
              <a:t>COLLECTE DE DÉCHET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B484C4-448B-1C16-2248-58F4D473D621}"/>
              </a:ext>
            </a:extLst>
          </p:cNvPr>
          <p:cNvSpPr txBox="1"/>
          <p:nvPr/>
        </p:nvSpPr>
        <p:spPr>
          <a:xfrm>
            <a:off x="6142534" y="1720717"/>
            <a:ext cx="2775738" cy="230832"/>
          </a:xfrm>
          <a:prstGeom prst="rect">
            <a:avLst/>
          </a:prstGeom>
          <a:solidFill>
            <a:srgbClr val="F3CD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 panose="00000700000000000000" pitchFamily="50" charset="0"/>
              </a:rPr>
              <a:t>COLLECTE EN CANOË KAYAK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EB506B-B904-FB66-BC48-691BA9FD67F7}"/>
              </a:ext>
            </a:extLst>
          </p:cNvPr>
          <p:cNvSpPr txBox="1"/>
          <p:nvPr/>
        </p:nvSpPr>
        <p:spPr>
          <a:xfrm>
            <a:off x="8983906" y="1736318"/>
            <a:ext cx="2768456" cy="230832"/>
          </a:xfrm>
          <a:prstGeom prst="rect">
            <a:avLst/>
          </a:prstGeom>
          <a:solidFill>
            <a:srgbClr val="99ABD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 panose="00000700000000000000" pitchFamily="50" charset="0"/>
              </a:rPr>
              <a:t>ATELIER DIY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9CB592F-C6D2-E834-EEF9-59FDA404036E}"/>
              </a:ext>
            </a:extLst>
          </p:cNvPr>
          <p:cNvSpPr txBox="1"/>
          <p:nvPr/>
        </p:nvSpPr>
        <p:spPr>
          <a:xfrm>
            <a:off x="294351" y="3402881"/>
            <a:ext cx="2782256" cy="230832"/>
          </a:xfrm>
          <a:prstGeom prst="rect">
            <a:avLst/>
          </a:prstGeom>
          <a:solidFill>
            <a:srgbClr val="829D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 panose="00000700000000000000" pitchFamily="50" charset="0"/>
              </a:rPr>
              <a:t>MASTERCLASS &amp; CONFÉRENCE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7DB0224-6688-9A54-490A-CF5DAFC9E408}"/>
              </a:ext>
            </a:extLst>
          </p:cNvPr>
          <p:cNvSpPr txBox="1"/>
          <p:nvPr/>
        </p:nvSpPr>
        <p:spPr>
          <a:xfrm>
            <a:off x="3229955" y="3422172"/>
            <a:ext cx="2775356" cy="230832"/>
          </a:xfrm>
          <a:prstGeom prst="rect">
            <a:avLst/>
          </a:prstGeom>
          <a:solidFill>
            <a:srgbClr val="4C7D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 panose="00000700000000000000" pitchFamily="50" charset="0"/>
              </a:rPr>
              <a:t>FRESQUE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A84AFA7-7875-CC87-6261-6C98FCDCB483}"/>
              </a:ext>
            </a:extLst>
          </p:cNvPr>
          <p:cNvSpPr txBox="1"/>
          <p:nvPr/>
        </p:nvSpPr>
        <p:spPr>
          <a:xfrm>
            <a:off x="9001356" y="3422172"/>
            <a:ext cx="2774971" cy="230832"/>
          </a:xfrm>
          <a:prstGeom prst="rect">
            <a:avLst/>
          </a:prstGeom>
          <a:solidFill>
            <a:srgbClr val="FAE39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/>
              </a:rPr>
              <a:t>QUIZ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280D85C-1C4F-E752-E504-73231917800D}"/>
              </a:ext>
            </a:extLst>
          </p:cNvPr>
          <p:cNvSpPr txBox="1"/>
          <p:nvPr/>
        </p:nvSpPr>
        <p:spPr>
          <a:xfrm>
            <a:off x="304382" y="5104240"/>
            <a:ext cx="2774971" cy="230832"/>
          </a:xfrm>
          <a:prstGeom prst="rect">
            <a:avLst/>
          </a:prstGeom>
          <a:solidFill>
            <a:srgbClr val="FAE3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 panose="00000700000000000000" pitchFamily="50" charset="0"/>
              </a:rPr>
              <a:t>STANDS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AF061DF-E456-8FA5-3B1F-155294F6682C}"/>
              </a:ext>
            </a:extLst>
          </p:cNvPr>
          <p:cNvSpPr txBox="1"/>
          <p:nvPr/>
        </p:nvSpPr>
        <p:spPr>
          <a:xfrm>
            <a:off x="3240628" y="5104240"/>
            <a:ext cx="2775738" cy="230832"/>
          </a:xfrm>
          <a:prstGeom prst="rect">
            <a:avLst/>
          </a:prstGeom>
          <a:solidFill>
            <a:srgbClr val="99ABD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 panose="00000700000000000000" pitchFamily="50" charset="0"/>
              </a:rPr>
              <a:t>PROJECTION 3D DOCUMENTAIRE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E53033-F441-D6C3-6027-2DF527D73089}"/>
              </a:ext>
            </a:extLst>
          </p:cNvPr>
          <p:cNvSpPr txBox="1"/>
          <p:nvPr/>
        </p:nvSpPr>
        <p:spPr>
          <a:xfrm>
            <a:off x="6139687" y="5104240"/>
            <a:ext cx="2771905" cy="230832"/>
          </a:xfrm>
          <a:prstGeom prst="rect">
            <a:avLst/>
          </a:prstGeom>
          <a:solidFill>
            <a:srgbClr val="EEAB7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 panose="00000700000000000000" pitchFamily="50" charset="0"/>
              </a:rPr>
              <a:t>ESCAPE GAME « ALERTE CLIMAT !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AE41097-A687-F6E0-DEF6-46EF68532AAE}"/>
              </a:ext>
            </a:extLst>
          </p:cNvPr>
          <p:cNvSpPr txBox="1"/>
          <p:nvPr/>
        </p:nvSpPr>
        <p:spPr>
          <a:xfrm>
            <a:off x="9063285" y="5100251"/>
            <a:ext cx="2768456" cy="230832"/>
          </a:xfrm>
          <a:prstGeom prst="rect">
            <a:avLst/>
          </a:prstGeom>
          <a:solidFill>
            <a:srgbClr val="F3CD8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/>
              </a:rPr>
              <a:t>JEU DES SOLUTIONS</a:t>
            </a:r>
          </a:p>
        </p:txBody>
      </p:sp>
      <p:pic>
        <p:nvPicPr>
          <p:cNvPr id="7" name="Image 6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DF63EE85-A2A4-C5B9-3E90-965519D650C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64" y="3869896"/>
            <a:ext cx="284047" cy="284047"/>
          </a:xfrm>
          <a:prstGeom prst="rect">
            <a:avLst/>
          </a:prstGeom>
        </p:spPr>
      </p:pic>
      <p:pic>
        <p:nvPicPr>
          <p:cNvPr id="8" name="Image 7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19D8DB7C-59A8-1F8E-D947-26BBDA85FC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1" y="2195916"/>
            <a:ext cx="284047" cy="284047"/>
          </a:xfrm>
          <a:prstGeom prst="rect">
            <a:avLst/>
          </a:prstGeom>
        </p:spPr>
      </p:pic>
      <p:pic>
        <p:nvPicPr>
          <p:cNvPr id="22" name="Image 21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980BC957-63DF-BF31-5B84-8490379BFF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619" y="3917623"/>
            <a:ext cx="284047" cy="284047"/>
          </a:xfrm>
          <a:prstGeom prst="rect">
            <a:avLst/>
          </a:prstGeom>
        </p:spPr>
      </p:pic>
      <p:pic>
        <p:nvPicPr>
          <p:cNvPr id="11" name="Image 10" descr="Une image contenant personne, habits, plein air, lunettes&#10;&#10;Description générée automatiquement">
            <a:hlinkClick r:id="rId24" action="ppaction://hlinksldjump"/>
            <a:extLst>
              <a:ext uri="{FF2B5EF4-FFF2-40B4-BE49-F238E27FC236}">
                <a16:creationId xmlns:a16="http://schemas.microsoft.com/office/drawing/2014/main" id="{256CBF98-C1B6-7C89-1BA0-A5A2A8A2BF4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7816" b="7816"/>
          <a:stretch/>
        </p:blipFill>
        <p:spPr>
          <a:xfrm>
            <a:off x="3251067" y="449444"/>
            <a:ext cx="2775356" cy="156102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62FC32A-2869-2C76-AFA5-6E90879CBEFB}"/>
              </a:ext>
            </a:extLst>
          </p:cNvPr>
          <p:cNvSpPr txBox="1"/>
          <p:nvPr/>
        </p:nvSpPr>
        <p:spPr>
          <a:xfrm>
            <a:off x="3250684" y="1736266"/>
            <a:ext cx="2775738" cy="230832"/>
          </a:xfrm>
          <a:prstGeom prst="rect">
            <a:avLst/>
          </a:prstGeom>
          <a:solidFill>
            <a:srgbClr val="0063B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  <a:latin typeface="Montserrat SemiBold"/>
              </a:rPr>
              <a:t>GAMIFICATION</a:t>
            </a:r>
            <a:endParaRPr lang="fr-FR" dirty="0"/>
          </a:p>
        </p:txBody>
      </p:sp>
      <p:pic>
        <p:nvPicPr>
          <p:cNvPr id="13" name="Image 12" descr="Une image contenant habits, personne, intérieur, meubles&#10;&#10;Description générée automatiquement">
            <a:hlinkClick r:id="rId26" action="ppaction://hlinksldjump"/>
            <a:extLst>
              <a:ext uri="{FF2B5EF4-FFF2-40B4-BE49-F238E27FC236}">
                <a16:creationId xmlns:a16="http://schemas.microsoft.com/office/drawing/2014/main" id="{EA12620C-5227-EEE9-AB32-599297908581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5657" r="15657"/>
          <a:stretch/>
        </p:blipFill>
        <p:spPr>
          <a:xfrm>
            <a:off x="6133403" y="2152391"/>
            <a:ext cx="2775356" cy="15610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49D85E4-8C05-F651-B05A-0793D11E141E}"/>
              </a:ext>
            </a:extLst>
          </p:cNvPr>
          <p:cNvSpPr txBox="1"/>
          <p:nvPr/>
        </p:nvSpPr>
        <p:spPr>
          <a:xfrm>
            <a:off x="6132888" y="3437628"/>
            <a:ext cx="2775738" cy="230832"/>
          </a:xfrm>
          <a:prstGeom prst="rect">
            <a:avLst/>
          </a:prstGeom>
          <a:solidFill>
            <a:srgbClr val="FAE39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  <a:latin typeface="Montserrat SemiBold"/>
              </a:rPr>
              <a:t>LOCATION DE SALLE</a:t>
            </a:r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5.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919938" y="2228670"/>
            <a:ext cx="567163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/>
              </a:rPr>
              <a:t>Le Jeu des Solutions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1062892" y="4336420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0887F6B9-7375-EC5B-D5C0-FAD036746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235E650D-BF4F-584E-621D-4C19E37C8151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Image 9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B8AD83D5-26C4-B7EE-644F-CBFCBE83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97" y="3784384"/>
            <a:ext cx="383278" cy="3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85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21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8998"/>
            <a:ext cx="4572000" cy="3429002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523788" y="347008"/>
            <a:ext cx="592128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>
                <a:latin typeface="Bebas Neue Bold"/>
              </a:rPr>
              <a:t>Le jeu des solutions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647389" y="1396760"/>
            <a:ext cx="606347" cy="14732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135610" y="2014835"/>
            <a:ext cx="6359357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 i="1" dirty="0">
                <a:latin typeface="Montserrat" panose="00000500000000000000" pitchFamily="50" charset="0"/>
              </a:rPr>
              <a:t>Cet atelier est à réaliser </a:t>
            </a:r>
            <a:r>
              <a:rPr lang="fr-FR" sz="1400" i="1" dirty="0">
                <a:latin typeface="Montserrat SemiBold" panose="00000700000000000000" pitchFamily="50" charset="0"/>
              </a:rPr>
              <a:t>après</a:t>
            </a:r>
            <a:r>
              <a:rPr lang="fr-FR" sz="1400" i="1" dirty="0">
                <a:latin typeface="Montserrat" panose="00000500000000000000" pitchFamily="50" charset="0"/>
              </a:rPr>
              <a:t> avoir participé à une activité de sensibilisation (Fresque ou autre activité avec </a:t>
            </a:r>
            <a:r>
              <a:rPr lang="fr-FR" sz="1400" i="1" dirty="0" err="1">
                <a:latin typeface="Montserrat" panose="00000500000000000000" pitchFamily="50" charset="0"/>
              </a:rPr>
              <a:t>Act</a:t>
            </a:r>
            <a:r>
              <a:rPr lang="fr-FR" sz="1400" i="1" dirty="0">
                <a:latin typeface="Montserrat" panose="00000500000000000000" pitchFamily="50" charset="0"/>
              </a:rPr>
              <a:t>), pour une meilleure compréhension. </a:t>
            </a:r>
            <a:endParaRPr lang="fr-FR" i="1" dirty="0"/>
          </a:p>
          <a:p>
            <a:pPr algn="just"/>
            <a:endParaRPr lang="fr-FR" sz="1400" dirty="0">
              <a:highlight>
                <a:srgbClr val="FFFF00"/>
              </a:highlight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latin typeface="Montserrat"/>
              </a:rPr>
              <a:t>Le Jeu des solutions commence par un </a:t>
            </a:r>
            <a:r>
              <a:rPr lang="fr-FR" sz="1400" b="1" dirty="0">
                <a:latin typeface="Montserrat"/>
              </a:rPr>
              <a:t>jeu de rôle</a:t>
            </a:r>
            <a:r>
              <a:rPr lang="fr-FR" sz="1400" dirty="0">
                <a:latin typeface="Montserrat"/>
              </a:rPr>
              <a:t>, avec des cartes personnages pour se glisser dans la peau d’un persona et stimuler l‘empathie. Chaque participant va trouver des solutions écologiques adaptées à son profil. </a:t>
            </a:r>
          </a:p>
          <a:p>
            <a:pPr algn="just"/>
            <a:endParaRPr lang="fr-FR" sz="1400" dirty="0">
              <a:latin typeface="Montserrat"/>
            </a:endParaRPr>
          </a:p>
          <a:p>
            <a:pPr algn="just"/>
            <a:r>
              <a:rPr lang="fr-FR" sz="1400" dirty="0">
                <a:latin typeface="Montserrat"/>
              </a:rPr>
              <a:t>Après cette phase ludique, les </a:t>
            </a:r>
            <a:r>
              <a:rPr lang="fr-FR" sz="1400" dirty="0" err="1">
                <a:latin typeface="Montserrat"/>
              </a:rPr>
              <a:t>collaborateur·ice·s</a:t>
            </a:r>
            <a:r>
              <a:rPr lang="fr-FR" sz="1400" dirty="0">
                <a:latin typeface="Montserrat"/>
              </a:rPr>
              <a:t> </a:t>
            </a:r>
            <a:r>
              <a:rPr lang="fr-FR" sz="1400" dirty="0">
                <a:latin typeface="Montserrat SemiBold"/>
              </a:rPr>
              <a:t>vont travailler sur un plan d’actions individuel</a:t>
            </a:r>
            <a:r>
              <a:rPr lang="fr-FR" sz="1400" dirty="0">
                <a:latin typeface="Montserrat"/>
              </a:rPr>
              <a:t> à mettre en place à la maison ainsi qu’un </a:t>
            </a:r>
            <a:r>
              <a:rPr lang="fr-FR" sz="1400" dirty="0">
                <a:latin typeface="Montserrat SemiBold"/>
              </a:rPr>
              <a:t>plan d’action entreprise, </a:t>
            </a:r>
            <a:r>
              <a:rPr lang="fr-FR" sz="1400" dirty="0">
                <a:latin typeface="Montserrat"/>
              </a:rPr>
              <a:t>réalisé entre collègues à mettre en place au travail. 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latin typeface="Montserrat"/>
              </a:rPr>
              <a:t>Le Jeu des solutions permet de </a:t>
            </a:r>
            <a:r>
              <a:rPr lang="fr-FR" sz="1400" b="1" dirty="0">
                <a:latin typeface="Montserrat"/>
              </a:rPr>
              <a:t>se mettre en mouvement de façon positive </a:t>
            </a:r>
            <a:r>
              <a:rPr lang="fr-FR" sz="1400" dirty="0">
                <a:latin typeface="Montserrat"/>
              </a:rPr>
              <a:t>et en tenant compte des contraintes et besoins de chacun.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185737" y="4632851"/>
            <a:ext cx="429101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 b="1">
                <a:solidFill>
                  <a:schemeClr val="bg1"/>
                </a:solidFill>
                <a:latin typeface="Montserrat"/>
              </a:rPr>
              <a:t>À partir de 1 500€ HT</a:t>
            </a:r>
          </a:p>
          <a:p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200" i="1">
                <a:solidFill>
                  <a:schemeClr val="bg1"/>
                </a:solidFill>
                <a:latin typeface="Montserrat"/>
              </a:rPr>
              <a:t>Remise locale de 10% (Paris, Bordeaux, Pays basque)</a:t>
            </a:r>
            <a:endParaRPr lang="fr-FR" sz="120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613300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9561" y="4225074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49A22D50-514E-0234-37F8-F943BB707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39" y="3526164"/>
            <a:ext cx="239772" cy="2397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BE7D7D-3F76-BCB7-1DC0-434F9C03B1AE}"/>
              </a:ext>
            </a:extLst>
          </p:cNvPr>
          <p:cNvSpPr txBox="1"/>
          <p:nvPr/>
        </p:nvSpPr>
        <p:spPr>
          <a:xfrm>
            <a:off x="4042799" y="3507551"/>
            <a:ext cx="62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 panose="00000400000000000000" pitchFamily="50" charset="0"/>
              </a:rPr>
              <a:t>2h30</a:t>
            </a:r>
          </a:p>
        </p:txBody>
      </p:sp>
    </p:spTree>
    <p:extLst>
      <p:ext uri="{BB962C8B-B14F-4D97-AF65-F5344CB8AC3E}">
        <p14:creationId xmlns:p14="http://schemas.microsoft.com/office/powerpoint/2010/main" val="846071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dirty="0" smtClean="0"/>
              <a:pPr/>
              <a:t>22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6.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881562" y="2706958"/>
            <a:ext cx="5059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Fresques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962372" y="3784898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EC2B166A-CC56-D161-9D3B-141D70CF2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7791133C-2E30-B214-F8A2-36C3BACDC4F6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719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23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5568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523787" y="347008"/>
            <a:ext cx="5144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tx1"/>
                </a:solidFill>
                <a:latin typeface="Bebas Neue Bold" panose="020B0606020202050201" pitchFamily="34" charset="0"/>
              </a:rPr>
              <a:t>Fresques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590887" y="1312559"/>
            <a:ext cx="606347" cy="14732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151432" y="1955002"/>
            <a:ext cx="6501526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000" dirty="0">
                <a:solidFill>
                  <a:srgbClr val="EEAB74"/>
                </a:solidFill>
                <a:latin typeface="Montserrat SemiBold"/>
                <a:ea typeface="+mn-lt"/>
                <a:cs typeface="+mn-lt"/>
              </a:rPr>
              <a:t>→ </a:t>
            </a:r>
            <a:r>
              <a:rPr lang="fr-FR" sz="2000" dirty="0">
                <a:solidFill>
                  <a:srgbClr val="EEAB74"/>
                </a:solidFill>
                <a:latin typeface="Montserrat SemiBold"/>
              </a:rPr>
              <a:t>DU CLIMAT</a:t>
            </a:r>
          </a:p>
          <a:p>
            <a:r>
              <a:rPr lang="fr-FR" sz="2000" dirty="0">
                <a:solidFill>
                  <a:srgbClr val="EEAB74"/>
                </a:solidFill>
                <a:latin typeface="Montserrat SemiBold"/>
                <a:ea typeface="+mn-lt"/>
                <a:cs typeface="+mn-lt"/>
              </a:rPr>
              <a:t>→ </a:t>
            </a:r>
            <a:r>
              <a:rPr lang="fr-FR" sz="2000" dirty="0">
                <a:solidFill>
                  <a:srgbClr val="EEAB74"/>
                </a:solidFill>
                <a:latin typeface="Montserrat SemiBold"/>
              </a:rPr>
              <a:t>OCÉANE</a:t>
            </a:r>
          </a:p>
          <a:p>
            <a:r>
              <a:rPr lang="fr-FR" sz="2000" dirty="0">
                <a:solidFill>
                  <a:srgbClr val="EEAB74"/>
                </a:solidFill>
                <a:latin typeface="Montserrat SemiBold"/>
                <a:ea typeface="+mn-lt"/>
                <a:cs typeface="+mn-lt"/>
              </a:rPr>
              <a:t>→ </a:t>
            </a:r>
            <a:r>
              <a:rPr lang="fr-FR" sz="2000" dirty="0">
                <a:solidFill>
                  <a:srgbClr val="EEAB74"/>
                </a:solidFill>
                <a:latin typeface="Montserrat SemiBold"/>
              </a:rPr>
              <a:t>DES DÉCHETS</a:t>
            </a:r>
          </a:p>
          <a:p>
            <a:r>
              <a:rPr lang="fr-FR" sz="2000" dirty="0">
                <a:solidFill>
                  <a:srgbClr val="EEAB74"/>
                </a:solidFill>
                <a:latin typeface="Montserrat SemiBold"/>
                <a:ea typeface="+mn-lt"/>
                <a:cs typeface="+mn-lt"/>
              </a:rPr>
              <a:t>→ DE LA POLLUTION PLASTIQUE - SURFRIDER</a:t>
            </a:r>
          </a:p>
          <a:p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latin typeface="Montserrat"/>
              </a:rPr>
              <a:t>Les fresques permettent de découvrir une thématique environnementale, en se l’appropriant. La méthode d’animation en intelligence collective vise à éviter une descente verticale du savoir, pour permettre à </a:t>
            </a:r>
            <a:r>
              <a:rPr lang="fr-FR" sz="1400" dirty="0" err="1">
                <a:latin typeface="Montserrat"/>
              </a:rPr>
              <a:t>chacun·e</a:t>
            </a:r>
            <a:r>
              <a:rPr lang="fr-FR" sz="1400" dirty="0">
                <a:latin typeface="Montserrat"/>
              </a:rPr>
              <a:t> de trouver sa place dans l’exercice. En retraçant les liens, les </a:t>
            </a:r>
            <a:r>
              <a:rPr lang="fr-FR" sz="1400" dirty="0" err="1">
                <a:latin typeface="Montserrat"/>
              </a:rPr>
              <a:t>participant·e·s</a:t>
            </a:r>
            <a:r>
              <a:rPr lang="fr-FR" sz="1400" dirty="0">
                <a:latin typeface="Montserrat"/>
              </a:rPr>
              <a:t> peuvent prendre du recul et comprendre les enjeux dans leur globalité.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i="1" dirty="0">
                <a:latin typeface="Montserrat"/>
              </a:rPr>
              <a:t>En collaboration avec La Fresque du Climat, La Fresque Océane et la Fresque des Déchets​. </a:t>
            </a:r>
          </a:p>
          <a:p>
            <a:endParaRPr lang="fr-FR" sz="1400" i="1" dirty="0">
              <a:latin typeface="Montserrat"/>
            </a:endParaRPr>
          </a:p>
          <a:p>
            <a:r>
              <a:rPr lang="fr-FR" sz="1400" dirty="0">
                <a:latin typeface="Montserrat SemiBold" panose="00000700000000000000" pitchFamily="50" charset="0"/>
              </a:rPr>
              <a:t>La fresque de la Pollution Plastique est une création de Surfrider.</a:t>
            </a:r>
          </a:p>
          <a:p>
            <a:endParaRPr lang="fr-FR" sz="1400" dirty="0">
              <a:solidFill>
                <a:srgbClr val="F3CD86"/>
              </a:solidFill>
              <a:latin typeface="Montserrat" panose="00000500000000000000" pitchFamily="50" charset="0"/>
            </a:endParaRPr>
          </a:p>
          <a:p>
            <a:r>
              <a:rPr lang="fr-FR" sz="1400" dirty="0">
                <a:solidFill>
                  <a:srgbClr val="F3CD86"/>
                </a:solidFill>
                <a:latin typeface="Montserrat"/>
              </a:rPr>
              <a:t>→ Plus d’informations sur les fresques </a:t>
            </a:r>
            <a:r>
              <a:rPr lang="fr-FR" sz="1400" dirty="0">
                <a:solidFill>
                  <a:srgbClr val="F3CD86"/>
                </a:solidFill>
                <a:latin typeface="Montserrat"/>
                <a:hlinkClick r:id="rId3"/>
              </a:rPr>
              <a:t>ici</a:t>
            </a:r>
            <a:r>
              <a:rPr lang="fr-FR" sz="1400" dirty="0">
                <a:solidFill>
                  <a:srgbClr val="F3CD86"/>
                </a:solidFill>
                <a:latin typeface="Montserrat"/>
              </a:rPr>
              <a:t> ←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216288" y="4699090"/>
            <a:ext cx="4253098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 b="1">
                <a:solidFill>
                  <a:schemeClr val="bg1"/>
                </a:solidFill>
                <a:latin typeface="Montserrat"/>
              </a:rPr>
              <a:t>À partir de 1 500€ HT</a:t>
            </a:r>
          </a:p>
          <a:p>
            <a:r>
              <a:rPr lang="fr-FR" sz="1400">
                <a:solidFill>
                  <a:schemeClr val="bg1"/>
                </a:solidFill>
                <a:latin typeface="Montserrat"/>
              </a:rPr>
              <a:t>— hors location de salle</a:t>
            </a:r>
          </a:p>
          <a:p>
            <a:endParaRPr lang="fr-FR" sz="1400">
              <a:solidFill>
                <a:schemeClr val="bg1"/>
              </a:solidFill>
              <a:latin typeface="Montserrat"/>
            </a:endParaRPr>
          </a:p>
          <a:p>
            <a:r>
              <a:rPr lang="fr-FR" sz="1200" i="1">
                <a:solidFill>
                  <a:schemeClr val="bg1"/>
                </a:solidFill>
                <a:latin typeface="Montserrat"/>
              </a:rPr>
              <a:t>Remise locale de 10% (Paris, Bordeaux, Pays basque)</a:t>
            </a:r>
            <a:endParaRPr lang="fr-FR" sz="12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200" i="1">
                <a:solidFill>
                  <a:schemeClr val="bg1"/>
                </a:solidFill>
                <a:latin typeface="Montserrat"/>
              </a:rPr>
              <a:t>Les prix sont entendus hors taxes et sont susceptibles de varier selon la localisation de l’action.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679975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9561" y="4291749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68CE25-87EA-8F0B-56A1-16EAAE4A962D}"/>
              </a:ext>
            </a:extLst>
          </p:cNvPr>
          <p:cNvSpPr/>
          <p:nvPr/>
        </p:nvSpPr>
        <p:spPr>
          <a:xfrm>
            <a:off x="10991994" y="0"/>
            <a:ext cx="799812" cy="1459880"/>
          </a:xfrm>
          <a:prstGeom prst="rect">
            <a:avLst/>
          </a:prstGeom>
          <a:solidFill>
            <a:srgbClr val="F3CD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EB21B3-B677-64DC-E3E2-284B2355FCF2}"/>
              </a:ext>
            </a:extLst>
          </p:cNvPr>
          <p:cNvSpPr txBox="1"/>
          <p:nvPr/>
        </p:nvSpPr>
        <p:spPr>
          <a:xfrm>
            <a:off x="10991994" y="850894"/>
            <a:ext cx="79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bg1"/>
                </a:solidFill>
                <a:latin typeface="Montserrat" panose="00000500000000000000" pitchFamily="50" charset="0"/>
              </a:rPr>
              <a:t>Option digitale</a:t>
            </a:r>
          </a:p>
        </p:txBody>
      </p:sp>
      <p:pic>
        <p:nvPicPr>
          <p:cNvPr id="7" name="Image 6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82D37825-A6DE-446A-6CB9-014A80B9E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09" y="3526164"/>
            <a:ext cx="239772" cy="2397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634414-C3D3-13E6-5CB5-DDB13A227F06}"/>
              </a:ext>
            </a:extLst>
          </p:cNvPr>
          <p:cNvSpPr txBox="1"/>
          <p:nvPr/>
        </p:nvSpPr>
        <p:spPr>
          <a:xfrm>
            <a:off x="4137069" y="3507551"/>
            <a:ext cx="390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 panose="00000400000000000000" pitchFamily="50" charset="0"/>
              </a:rPr>
              <a:t>3h</a:t>
            </a:r>
          </a:p>
        </p:txBody>
      </p:sp>
      <p:pic>
        <p:nvPicPr>
          <p:cNvPr id="16" name="Image 15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930F62EC-B4F5-F493-7B2B-8D8BB6B9F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455" y="2769495"/>
            <a:ext cx="280445" cy="28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49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7.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881562" y="2706958"/>
            <a:ext cx="5059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Quiz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962372" y="3784898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5C729B8F-1F4C-85AD-5236-3AC36F0C1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9B426FC2-8B7D-E446-5771-601EF921AB94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62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25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 descr="Une image contenant personne, ordinateur portable, gadget, ordinateur&#10;&#10;Description générée automatiquement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556" r="5556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495213" y="347008"/>
            <a:ext cx="4963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tx1"/>
                </a:solidFill>
                <a:latin typeface="Bebas Neue Bold" panose="020B0606020202050201" pitchFamily="34" charset="0"/>
              </a:rPr>
              <a:t>Quiz</a:t>
            </a:r>
            <a:endParaRPr lang="fr-FR" sz="6000" b="0" i="0">
              <a:solidFill>
                <a:srgbClr val="000000"/>
              </a:solidFill>
              <a:effectLst/>
              <a:latin typeface="Bebas Neue" panose="020B0606020202050201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590887" y="1312559"/>
            <a:ext cx="606347" cy="14732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159918" y="1825325"/>
            <a:ext cx="6483239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 dirty="0">
                <a:latin typeface="Montserrat"/>
              </a:rPr>
              <a:t>Nous vous proposons des </a:t>
            </a:r>
            <a:r>
              <a:rPr lang="fr-FR" sz="1400" b="1" dirty="0">
                <a:latin typeface="Montserrat"/>
              </a:rPr>
              <a:t>formats ludiques </a:t>
            </a:r>
            <a:r>
              <a:rPr lang="fr-FR" sz="1400" dirty="0">
                <a:latin typeface="Montserrat"/>
              </a:rPr>
              <a:t>d'une heure ou moins, pour tester les </a:t>
            </a:r>
            <a:r>
              <a:rPr lang="fr-FR" sz="1400" b="1" dirty="0">
                <a:latin typeface="Montserrat"/>
              </a:rPr>
              <a:t>connaissances </a:t>
            </a:r>
            <a:r>
              <a:rPr lang="fr-FR" sz="1400" dirty="0">
                <a:latin typeface="Montserrat"/>
              </a:rPr>
              <a:t>de vos </a:t>
            </a:r>
            <a:r>
              <a:rPr lang="fr-FR" sz="1400" b="1" dirty="0">
                <a:latin typeface="Montserrat"/>
              </a:rPr>
              <a:t>équipes</a:t>
            </a:r>
            <a:r>
              <a:rPr lang="fr-FR" sz="1400" dirty="0">
                <a:latin typeface="Montserrat"/>
              </a:rPr>
              <a:t>. Les quiz sont un bon moyen de </a:t>
            </a:r>
            <a:r>
              <a:rPr lang="fr-FR" sz="1400" b="1" dirty="0">
                <a:latin typeface="Montserrat"/>
              </a:rPr>
              <a:t>sensibiliser </a:t>
            </a:r>
            <a:r>
              <a:rPr lang="fr-FR" sz="1400" dirty="0">
                <a:latin typeface="Montserrat"/>
              </a:rPr>
              <a:t>tout en </a:t>
            </a:r>
            <a:r>
              <a:rPr lang="fr-FR" sz="1400" b="1" dirty="0">
                <a:latin typeface="Montserrat"/>
              </a:rPr>
              <a:t>s'amusant</a:t>
            </a:r>
            <a:r>
              <a:rPr lang="fr-FR" sz="1400" dirty="0">
                <a:latin typeface="Montserrat"/>
              </a:rPr>
              <a:t>. Les collaborateurs se prennent au jeu et aiment le</a:t>
            </a:r>
            <a:r>
              <a:rPr lang="fr-FR" sz="1400" b="1" dirty="0">
                <a:latin typeface="Montserrat"/>
              </a:rPr>
              <a:t> côté compétitif. </a:t>
            </a:r>
          </a:p>
          <a:p>
            <a:pPr algn="just"/>
            <a:endParaRPr lang="fr-FR" sz="1400" b="1" dirty="0">
              <a:solidFill>
                <a:srgbClr val="EEAB74"/>
              </a:solidFill>
              <a:latin typeface="Montserrat SemiBold"/>
            </a:endParaRPr>
          </a:p>
          <a:p>
            <a:pPr algn="just"/>
            <a:r>
              <a:rPr lang="fr-FR" sz="1400" dirty="0">
                <a:solidFill>
                  <a:srgbClr val="EEAB74"/>
                </a:solidFill>
                <a:latin typeface="Montserrat SemiBold"/>
              </a:rPr>
              <a:t>→ QUIZ ET BLIND TEST « APER’OCÉAN » : </a:t>
            </a:r>
            <a:r>
              <a:rPr lang="fr-FR" sz="1400" dirty="0">
                <a:latin typeface="Montserrat"/>
              </a:rPr>
              <a:t>Un quizz ludique, alliant question de culture G (films, livres, blind-tests, en lien avec le monde aquatique) et question de sensibilisation sur l’Océan. </a:t>
            </a:r>
          </a:p>
          <a:p>
            <a:pPr algn="just"/>
            <a:endParaRPr lang="fr-FR" sz="1400" dirty="0">
              <a:latin typeface="Montserrat SemiBold"/>
            </a:endParaRPr>
          </a:p>
          <a:p>
            <a:pPr algn="just"/>
            <a:r>
              <a:rPr lang="fr-FR" sz="1400" dirty="0">
                <a:solidFill>
                  <a:srgbClr val="EEAB74"/>
                </a:solidFill>
                <a:latin typeface="Montserrat SemiBold"/>
              </a:rPr>
              <a:t>→ QUESTION POUR UN ÉCO-CHAMPION</a:t>
            </a:r>
            <a:r>
              <a:rPr lang="fr-FR" sz="1400" dirty="0">
                <a:solidFill>
                  <a:srgbClr val="EEAB74"/>
                </a:solidFill>
                <a:latin typeface="Montserrat" panose="00000500000000000000" pitchFamily="50" charset="0"/>
              </a:rPr>
              <a:t> : </a:t>
            </a:r>
            <a:r>
              <a:rPr lang="fr-FR" sz="1400" dirty="0">
                <a:latin typeface="Montserrat"/>
              </a:rPr>
              <a:t>Un quizz parodiant « Question pour un champion », avec des cartes et des vrais buzzer sur 3 thématiques : biodiversité marine, déchets et  culture G.</a:t>
            </a:r>
          </a:p>
          <a:p>
            <a:pPr algn="just"/>
            <a:endParaRPr lang="fr-FR" sz="1400" dirty="0">
              <a:latin typeface="Montserrat"/>
            </a:endParaRPr>
          </a:p>
          <a:p>
            <a:pPr algn="just"/>
            <a:r>
              <a:rPr lang="fr-FR" sz="1400" dirty="0">
                <a:solidFill>
                  <a:srgbClr val="EEAB74"/>
                </a:solidFill>
                <a:latin typeface="Montserrat SemiBold"/>
              </a:rPr>
              <a:t>→ CARBOCHOC : </a:t>
            </a:r>
            <a:r>
              <a:rPr lang="fr-FR" sz="1400" dirty="0">
                <a:latin typeface="Montserrat"/>
              </a:rPr>
              <a:t>Un quizz pour mieux comprendre l'empreinte carbone de nos objets et de nos activités. </a:t>
            </a:r>
          </a:p>
          <a:p>
            <a:pPr algn="just"/>
            <a:endParaRPr lang="fr-FR" sz="1400" dirty="0">
              <a:latin typeface="Montserrat"/>
            </a:endParaRPr>
          </a:p>
          <a:p>
            <a:pPr algn="just"/>
            <a:r>
              <a:rPr lang="fr-FR" sz="1400" dirty="0">
                <a:solidFill>
                  <a:srgbClr val="EEAB74"/>
                </a:solidFill>
                <a:latin typeface="Montserrat SemiBold"/>
              </a:rPr>
              <a:t>→ QUIZ SUR MESURE : </a:t>
            </a:r>
            <a:r>
              <a:rPr lang="fr-FR" sz="1400" dirty="0">
                <a:latin typeface="Montserrat"/>
              </a:rPr>
              <a:t>Adaptation possible en fonction de vos besoins. </a:t>
            </a:r>
            <a:endParaRPr lang="fr-FR" sz="1400" dirty="0">
              <a:solidFill>
                <a:srgbClr val="EEAB74"/>
              </a:solidFill>
              <a:latin typeface="Montserrat SemiBold"/>
            </a:endParaRP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b="1" dirty="0">
                <a:latin typeface="Montserrat"/>
              </a:rPr>
              <a:t>Nous pouvons même faire gagner des lots aux vainqueurs !</a:t>
            </a:r>
          </a:p>
          <a:p>
            <a:pPr algn="just"/>
            <a:endParaRPr lang="fr-FR" sz="1400" dirty="0">
              <a:solidFill>
                <a:srgbClr val="F3CD86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rgbClr val="F3CD86"/>
                </a:solidFill>
                <a:latin typeface="Montserrat"/>
              </a:rPr>
              <a:t>→ Plus d’informations sur les quiz </a:t>
            </a:r>
            <a:r>
              <a:rPr lang="fr-FR" sz="1400" dirty="0">
                <a:solidFill>
                  <a:srgbClr val="F3CD86"/>
                </a:solidFill>
                <a:latin typeface="Montserrat"/>
                <a:hlinkClick r:id="rId3"/>
              </a:rPr>
              <a:t>ici</a:t>
            </a:r>
            <a:r>
              <a:rPr lang="fr-FR" sz="1400" dirty="0">
                <a:solidFill>
                  <a:srgbClr val="F3CD86"/>
                </a:solidFill>
                <a:latin typeface="Montserrat"/>
              </a:rPr>
              <a:t> ←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185737" y="4607193"/>
            <a:ext cx="399573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/>
              </a:rPr>
              <a:t>Sur devis</a:t>
            </a:r>
            <a:endParaRPr lang="fr-FR" sz="2000">
              <a:solidFill>
                <a:schemeClr val="bg1"/>
              </a:solidFill>
            </a:endParaRPr>
          </a:p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679975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9561" y="4291749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68CE25-87EA-8F0B-56A1-16EAAE4A962D}"/>
              </a:ext>
            </a:extLst>
          </p:cNvPr>
          <p:cNvSpPr/>
          <p:nvPr/>
        </p:nvSpPr>
        <p:spPr>
          <a:xfrm>
            <a:off x="10991994" y="0"/>
            <a:ext cx="799812" cy="1459880"/>
          </a:xfrm>
          <a:prstGeom prst="rect">
            <a:avLst/>
          </a:prstGeom>
          <a:solidFill>
            <a:srgbClr val="F3CD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EB21B3-B677-64DC-E3E2-284B2355FCF2}"/>
              </a:ext>
            </a:extLst>
          </p:cNvPr>
          <p:cNvSpPr txBox="1"/>
          <p:nvPr/>
        </p:nvSpPr>
        <p:spPr>
          <a:xfrm>
            <a:off x="10991994" y="850894"/>
            <a:ext cx="79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bg1"/>
                </a:solidFill>
                <a:latin typeface="Montserrat" panose="00000500000000000000" pitchFamily="50" charset="0"/>
              </a:rPr>
              <a:t>Option digitale</a:t>
            </a:r>
          </a:p>
        </p:txBody>
      </p:sp>
      <p:pic>
        <p:nvPicPr>
          <p:cNvPr id="7" name="Image 6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185FFE33-D836-2438-B362-0E9604086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09" y="3526164"/>
            <a:ext cx="239772" cy="2397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0889BA4-B44F-357D-CE67-D332B13AA166}"/>
              </a:ext>
            </a:extLst>
          </p:cNvPr>
          <p:cNvSpPr txBox="1"/>
          <p:nvPr/>
        </p:nvSpPr>
        <p:spPr>
          <a:xfrm>
            <a:off x="4137069" y="3507551"/>
            <a:ext cx="390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 panose="00000400000000000000" pitchFamily="50" charset="0"/>
              </a:rPr>
              <a:t>1h</a:t>
            </a:r>
          </a:p>
        </p:txBody>
      </p:sp>
    </p:spTree>
    <p:extLst>
      <p:ext uri="{BB962C8B-B14F-4D97-AF65-F5344CB8AC3E}">
        <p14:creationId xmlns:p14="http://schemas.microsoft.com/office/powerpoint/2010/main" val="477153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8.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881562" y="2706958"/>
            <a:ext cx="5059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Stand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962372" y="3784898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CCF5AD90-6310-D0AE-4CB4-C13D2A820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CB5A3E90-AA38-4A42-7AE1-73D2CC8B5737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77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92CDEE8-AC96-11D2-BAF8-9A5C3E8A56C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27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13AFA-C9EE-A9D2-660A-1E739E29C5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r="941"/>
          <a:stretch/>
        </p:blipFill>
        <p:spPr>
          <a:xfrm>
            <a:off x="0" y="-1"/>
            <a:ext cx="4572000" cy="3428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545A43-21D7-B58E-04B4-3F367E56CD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829DD8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333E4-80E8-7E45-3F32-8746C937C4CD}"/>
              </a:ext>
            </a:extLst>
          </p:cNvPr>
          <p:cNvSpPr txBox="1"/>
          <p:nvPr/>
        </p:nvSpPr>
        <p:spPr>
          <a:xfrm>
            <a:off x="5523787" y="347008"/>
            <a:ext cx="5144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tx1"/>
                </a:solidFill>
                <a:latin typeface="Bebas Neue Bold" panose="020B0606020202050201" pitchFamily="34" charset="0"/>
              </a:rPr>
              <a:t>Stand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6EA52-4EF7-C5AC-5DFD-8E23C8E5B295}"/>
              </a:ext>
            </a:extLst>
          </p:cNvPr>
          <p:cNvSpPr/>
          <p:nvPr/>
        </p:nvSpPr>
        <p:spPr>
          <a:xfrm>
            <a:off x="5590887" y="1312559"/>
            <a:ext cx="606347" cy="14732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2F7B79-740B-D00D-C59A-A20405182D51}"/>
              </a:ext>
            </a:extLst>
          </p:cNvPr>
          <p:cNvSpPr txBox="1"/>
          <p:nvPr/>
        </p:nvSpPr>
        <p:spPr>
          <a:xfrm>
            <a:off x="5442025" y="1894344"/>
            <a:ext cx="5896688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 dirty="0">
                <a:latin typeface="Montserrat" panose="00000500000000000000" pitchFamily="50" charset="0"/>
              </a:rPr>
              <a:t>Découvrez plusieurs thématiques de sensibilisation à travers différents stands, inspirés de nos activités, pour dynamiser une réception ou sensibiliser largement en plusieurs heures.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Montserrat" panose="00000500000000000000" pitchFamily="50" charset="0"/>
              </a:rPr>
              <a:t>Les Surprises de la marée </a:t>
            </a:r>
            <a:r>
              <a:rPr lang="fr-FR" sz="1400" dirty="0">
                <a:latin typeface="Montserrat" panose="00000500000000000000" pitchFamily="50" charset="0"/>
              </a:rPr>
              <a:t>: arriverez-vous à différencier les éléments naturels de la pollution laissée sur nos plages par la marée 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Montserrat" panose="00000500000000000000" pitchFamily="50" charset="0"/>
              </a:rPr>
              <a:t>Le jeu des bocaux </a:t>
            </a:r>
            <a:r>
              <a:rPr lang="fr-FR" sz="1400" dirty="0">
                <a:latin typeface="Montserrat" panose="00000500000000000000" pitchFamily="50" charset="0"/>
              </a:rPr>
              <a:t>: comprenez les différents types de pollution aquatique, parfois invisible 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Montserrat" panose="00000500000000000000" pitchFamily="50" charset="0"/>
              </a:rPr>
              <a:t>La Fresque Océane </a:t>
            </a:r>
            <a:r>
              <a:rPr lang="fr-FR" sz="1400" dirty="0">
                <a:latin typeface="Montserrat" panose="00000500000000000000" pitchFamily="50" charset="0"/>
              </a:rPr>
              <a:t>: réalisez un ou plusieurs modules en fonction de vos envies.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Montserrat" panose="00000500000000000000" pitchFamily="50" charset="0"/>
              </a:rPr>
              <a:t>Atelier DIY </a:t>
            </a:r>
            <a:r>
              <a:rPr lang="fr-FR" sz="1400" dirty="0">
                <a:latin typeface="Montserrat" panose="00000500000000000000" pitchFamily="50" charset="0"/>
              </a:rPr>
              <a:t>: repartez avec votre produit ménager ou cosmétique que vous aurez fait vous-même.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Montserrat" panose="00000500000000000000" pitchFamily="50" charset="0"/>
              </a:rPr>
              <a:t>Quiz pour un éco-champion/</a:t>
            </a:r>
            <a:r>
              <a:rPr lang="fr-FR" sz="1400" b="1" dirty="0" err="1">
                <a:latin typeface="Montserrat" panose="00000500000000000000" pitchFamily="50" charset="0"/>
              </a:rPr>
              <a:t>Carbochoc</a:t>
            </a:r>
            <a:r>
              <a:rPr lang="fr-FR" sz="1400" b="1" dirty="0">
                <a:latin typeface="Montserrat" panose="00000500000000000000" pitchFamily="50" charset="0"/>
              </a:rPr>
              <a:t> </a:t>
            </a:r>
            <a:r>
              <a:rPr lang="fr-FR" sz="1400" dirty="0">
                <a:latin typeface="Montserrat" panose="00000500000000000000" pitchFamily="50" charset="0"/>
              </a:rPr>
              <a:t>: défiez vos collaborateurs en trouvant rapidement la bonne réponse.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 …</a:t>
            </a:r>
          </a:p>
          <a:p>
            <a:pPr algn="just"/>
            <a:endParaRPr lang="fr-FR" sz="1400" dirty="0">
              <a:latin typeface="Montserrat" panose="00000500000000000000" pitchFamily="50" charset="0"/>
            </a:endParaRPr>
          </a:p>
          <a:p>
            <a:pPr algn="just"/>
            <a:r>
              <a:rPr lang="fr-FR" sz="1400" b="1" dirty="0">
                <a:latin typeface="Montserrat" panose="00000500000000000000" pitchFamily="50" charset="0"/>
              </a:rPr>
              <a:t>Disponible sous forme de challenge par équipe avec un classement final.</a:t>
            </a:r>
          </a:p>
          <a:p>
            <a:pPr algn="just"/>
            <a:endParaRPr lang="fr-FR" sz="1400" dirty="0">
              <a:solidFill>
                <a:srgbClr val="F3CD86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rgbClr val="F3CD86"/>
                </a:solidFill>
                <a:latin typeface="Montserrat" panose="00000500000000000000" pitchFamily="50" charset="0"/>
              </a:rPr>
              <a:t>→ Plus d’informations sur les formules </a:t>
            </a:r>
            <a:r>
              <a:rPr lang="fr-FR" sz="1400" dirty="0">
                <a:solidFill>
                  <a:srgbClr val="F3CD86"/>
                </a:solidFill>
                <a:latin typeface="Montserrat" panose="00000500000000000000" pitchFamily="50" charset="0"/>
                <a:hlinkClick r:id="rId3"/>
              </a:rPr>
              <a:t>ici</a:t>
            </a:r>
            <a:r>
              <a:rPr lang="fr-FR" sz="1400" dirty="0">
                <a:solidFill>
                  <a:srgbClr val="F3CD86"/>
                </a:solidFill>
                <a:latin typeface="Montserrat" panose="00000500000000000000" pitchFamily="50" charset="0"/>
              </a:rPr>
              <a:t> ←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35B20F-DCA1-6F6D-E456-33A529F3442A}"/>
              </a:ext>
            </a:extLst>
          </p:cNvPr>
          <p:cNvSpPr txBox="1"/>
          <p:nvPr/>
        </p:nvSpPr>
        <p:spPr>
          <a:xfrm>
            <a:off x="185737" y="4607193"/>
            <a:ext cx="399573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/>
              </a:rPr>
              <a:t>Sur devis</a:t>
            </a:r>
            <a:endParaRPr lang="fr-FR" sz="200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AC3FA-4C5D-BCD3-59F1-72593BA28102}"/>
              </a:ext>
            </a:extLst>
          </p:cNvPr>
          <p:cNvSpPr txBox="1"/>
          <p:nvPr/>
        </p:nvSpPr>
        <p:spPr>
          <a:xfrm>
            <a:off x="185737" y="3679975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>
                <a:solidFill>
                  <a:schemeClr val="bg1"/>
                </a:solidFill>
                <a:latin typeface="Bebas Neue Bold" panose="020B0606020202050201" pitchFamily="34" charset="0"/>
              </a:rPr>
              <a:t>Tarifs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6326D3-16D5-FB7E-F35A-2FFBF4F98F72}"/>
              </a:ext>
            </a:extLst>
          </p:cNvPr>
          <p:cNvSpPr/>
          <p:nvPr/>
        </p:nvSpPr>
        <p:spPr>
          <a:xfrm>
            <a:off x="319561" y="4291749"/>
            <a:ext cx="466251" cy="15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symbole, logo, cercle, Graphique&#10;&#10;Description générée automatiquement">
            <a:extLst>
              <a:ext uri="{FF2B5EF4-FFF2-40B4-BE49-F238E27FC236}">
                <a16:creationId xmlns:a16="http://schemas.microsoft.com/office/drawing/2014/main" id="{623C3BF7-AEA1-A8CD-16EB-63FFF4612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96" y="3526164"/>
            <a:ext cx="239772" cy="2397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F928A7-3DB7-23D7-C4A6-5667C7D7DB1F}"/>
              </a:ext>
            </a:extLst>
          </p:cNvPr>
          <p:cNvSpPr txBox="1"/>
          <p:nvPr/>
        </p:nvSpPr>
        <p:spPr>
          <a:xfrm>
            <a:off x="3311456" y="3510138"/>
            <a:ext cx="1322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Montserrat Light" panose="00000400000000000000" pitchFamily="50" charset="0"/>
              </a:rPr>
              <a:t>À la demande</a:t>
            </a:r>
          </a:p>
        </p:txBody>
      </p:sp>
    </p:spTree>
    <p:extLst>
      <p:ext uri="{BB962C8B-B14F-4D97-AF65-F5344CB8AC3E}">
        <p14:creationId xmlns:p14="http://schemas.microsoft.com/office/powerpoint/2010/main" val="2515461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9.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826354" y="1857779"/>
            <a:ext cx="59384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Projection documentaire en 3D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961079" y="4800003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2BCEDC90-67A8-327D-F847-BCEAE5BEC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0A74E718-1659-C4E0-4587-9184941F88DF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10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DD7D6BE7-A7DF-199D-AA53-9168C07E3137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29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3288B3A-CB06-51B1-3107-D581D3EA0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1" r="31461"/>
          <a:stretch/>
        </p:blipFill>
        <p:spPr>
          <a:xfrm>
            <a:off x="0" y="0"/>
            <a:ext cx="3799048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7C2021-6D21-1F8C-9F6F-A3DA66AF9A3E}"/>
              </a:ext>
            </a:extLst>
          </p:cNvPr>
          <p:cNvSpPr/>
          <p:nvPr/>
        </p:nvSpPr>
        <p:spPr>
          <a:xfrm>
            <a:off x="2539208" y="2590059"/>
            <a:ext cx="2519680" cy="1677879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AE39D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1A48807-0483-9AA1-9F62-CE60D966232F}"/>
              </a:ext>
            </a:extLst>
          </p:cNvPr>
          <p:cNvSpPr txBox="1"/>
          <p:nvPr/>
        </p:nvSpPr>
        <p:spPr>
          <a:xfrm>
            <a:off x="6096000" y="1008807"/>
            <a:ext cx="4785064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>
                <a:solidFill>
                  <a:srgbClr val="2671C1"/>
                </a:solidFill>
                <a:latin typeface="Montserrat SemiBold"/>
              </a:rPr>
              <a:t>Merveilles des Mers</a:t>
            </a:r>
          </a:p>
          <a:p>
            <a:pPr algn="just"/>
            <a:endParaRPr lang="fr-FR" sz="1400">
              <a:latin typeface="Montserrat" panose="00000500000000000000" pitchFamily="50" charset="0"/>
            </a:endParaRPr>
          </a:p>
          <a:p>
            <a:pPr algn="just"/>
            <a:r>
              <a:rPr lang="fr-FR" sz="1400">
                <a:latin typeface="Montserrat"/>
              </a:rPr>
              <a:t>Parce qu'on protège ce que l'on aime, l'émerveillement est une étape importante de la sensibilisation. Pour cela, nous vous proposons d'organiser une </a:t>
            </a:r>
            <a:r>
              <a:rPr lang="fr-FR" sz="1400">
                <a:latin typeface="Montserrat Medium"/>
              </a:rPr>
              <a:t>projection privée du documentaire Merveilles des Mers 3D</a:t>
            </a:r>
            <a:r>
              <a:rPr lang="fr-FR" sz="1400">
                <a:latin typeface="Montserrat"/>
              </a:rPr>
              <a:t> (</a:t>
            </a:r>
            <a:r>
              <a:rPr lang="fr-FR" sz="1400" err="1">
                <a:latin typeface="Montserrat"/>
              </a:rPr>
              <a:t>Wonders</a:t>
            </a:r>
            <a:r>
              <a:rPr lang="fr-FR" sz="1400">
                <a:latin typeface="Montserrat"/>
              </a:rPr>
              <a:t> of the </a:t>
            </a:r>
            <a:r>
              <a:rPr lang="fr-FR" sz="1400" err="1">
                <a:latin typeface="Montserrat"/>
              </a:rPr>
              <a:t>Sea</a:t>
            </a:r>
            <a:r>
              <a:rPr lang="fr-FR" sz="1400">
                <a:latin typeface="Montserrat"/>
              </a:rPr>
              <a:t> 3D), réalisé par </a:t>
            </a:r>
            <a:r>
              <a:rPr lang="fr-FR" sz="1400" i="1">
                <a:latin typeface="Montserrat"/>
              </a:rPr>
              <a:t>Jean-Michel Cousteau</a:t>
            </a:r>
            <a:r>
              <a:rPr lang="fr-FR" sz="1400">
                <a:latin typeface="Montserrat"/>
              </a:rPr>
              <a:t> et </a:t>
            </a:r>
            <a:r>
              <a:rPr lang="fr-FR" sz="1400" i="1">
                <a:latin typeface="Montserrat"/>
              </a:rPr>
              <a:t>Jean-Jacques </a:t>
            </a:r>
            <a:r>
              <a:rPr lang="fr-FR" sz="1400" i="1" err="1">
                <a:latin typeface="Montserrat"/>
              </a:rPr>
              <a:t>Mantello</a:t>
            </a:r>
            <a:r>
              <a:rPr lang="fr-FR" sz="1400">
                <a:latin typeface="Montserrat"/>
              </a:rPr>
              <a:t> et produit ​par </a:t>
            </a:r>
            <a:r>
              <a:rPr lang="fr-FR" sz="1400" i="1">
                <a:latin typeface="Montserrat"/>
              </a:rPr>
              <a:t>Arnold Schwarzenegger</a:t>
            </a:r>
            <a:r>
              <a:rPr lang="fr-FR" sz="1400">
                <a:latin typeface="Montserrat"/>
              </a:rPr>
              <a:t> et </a:t>
            </a:r>
            <a:r>
              <a:rPr lang="fr-FR" sz="1400" i="1">
                <a:latin typeface="Montserrat"/>
              </a:rPr>
              <a:t>François </a:t>
            </a:r>
            <a:r>
              <a:rPr lang="fr-FR" sz="1400" i="1" err="1">
                <a:latin typeface="Montserrat"/>
              </a:rPr>
              <a:t>Mantello</a:t>
            </a:r>
            <a:r>
              <a:rPr lang="fr-FR" sz="1400">
                <a:latin typeface="Montserrat"/>
              </a:rPr>
              <a:t>.</a:t>
            </a:r>
          </a:p>
          <a:p>
            <a:pPr algn="just"/>
            <a:endParaRPr lang="fr-FR" sz="1400">
              <a:latin typeface="Montserrat" panose="00000500000000000000" pitchFamily="50" charset="0"/>
            </a:endParaRPr>
          </a:p>
          <a:p>
            <a:pPr algn="just"/>
            <a:r>
              <a:rPr lang="fr-FR" sz="1400">
                <a:solidFill>
                  <a:srgbClr val="4C7DC9"/>
                </a:solidFill>
                <a:latin typeface="Montserrat" panose="00000500000000000000" pitchFamily="50" charset="0"/>
              </a:rPr>
              <a:t>→ Vous pouvez inviter vos collaborateurs mais également vos partenaires.</a:t>
            </a:r>
          </a:p>
          <a:p>
            <a:pPr algn="just"/>
            <a:endParaRPr lang="fr-FR" sz="1400">
              <a:latin typeface="Montserrat" panose="00000500000000000000" pitchFamily="50" charset="0"/>
            </a:endParaRPr>
          </a:p>
          <a:p>
            <a:pPr algn="just"/>
            <a:r>
              <a:rPr lang="fr-FR" sz="1400">
                <a:latin typeface="Montserrat"/>
              </a:rPr>
              <a:t>La projection peut être suivie d’une </a:t>
            </a:r>
            <a:r>
              <a:rPr lang="fr-FR" sz="1400">
                <a:latin typeface="Montserrat Medium"/>
              </a:rPr>
              <a:t>séance de questions - réponses</a:t>
            </a:r>
            <a:r>
              <a:rPr lang="fr-FR" sz="1400">
                <a:latin typeface="Montserrat"/>
              </a:rPr>
              <a:t> avec notre </a:t>
            </a:r>
            <a:r>
              <a:rPr lang="fr-FR" sz="1400" err="1">
                <a:latin typeface="Montserrat"/>
              </a:rPr>
              <a:t>co-réalisateur</a:t>
            </a:r>
            <a:r>
              <a:rPr lang="fr-FR" sz="1400">
                <a:latin typeface="Montserrat"/>
              </a:rPr>
              <a:t> </a:t>
            </a:r>
            <a:r>
              <a:rPr lang="fr-FR" sz="1400" i="1">
                <a:latin typeface="Montserrat"/>
              </a:rPr>
              <a:t>Jean-Jacques </a:t>
            </a:r>
            <a:r>
              <a:rPr lang="fr-FR" sz="1400" i="1" err="1">
                <a:latin typeface="Montserrat"/>
              </a:rPr>
              <a:t>Mantello</a:t>
            </a:r>
            <a:r>
              <a:rPr lang="fr-FR" sz="1400">
                <a:latin typeface="Montserrat"/>
              </a:rPr>
              <a:t> ou d’une séance de sensibilisation à la préservation de l’Océan avec une membre de notre équipe. Il est également possible de combiner les deux ! </a:t>
            </a:r>
          </a:p>
          <a:p>
            <a:pPr algn="just"/>
            <a:endParaRPr lang="fr-FR" sz="1400">
              <a:latin typeface="Montserrat" panose="00000500000000000000" pitchFamily="50" charset="0"/>
            </a:endParaRPr>
          </a:p>
          <a:p>
            <a:pPr algn="just"/>
            <a:r>
              <a:rPr lang="fr-FR" sz="1400">
                <a:solidFill>
                  <a:srgbClr val="F3CD86"/>
                </a:solidFill>
                <a:latin typeface="Montserrat"/>
              </a:rPr>
              <a:t>→ Plus d’informations sur la projection </a:t>
            </a:r>
            <a:r>
              <a:rPr lang="fr-FR" sz="1400">
                <a:solidFill>
                  <a:srgbClr val="F3CD86"/>
                </a:solidFill>
                <a:latin typeface="Montserrat"/>
                <a:hlinkClick r:id="rId3"/>
              </a:rPr>
              <a:t>ici</a:t>
            </a:r>
            <a:r>
              <a:rPr lang="fr-FR" sz="1400">
                <a:solidFill>
                  <a:srgbClr val="F3CD86"/>
                </a:solidFill>
                <a:latin typeface="Montserrat"/>
              </a:rPr>
              <a:t> ←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9A3894-06CF-61DD-F836-58488E890886}"/>
              </a:ext>
            </a:extLst>
          </p:cNvPr>
          <p:cNvSpPr txBox="1"/>
          <p:nvPr/>
        </p:nvSpPr>
        <p:spPr>
          <a:xfrm>
            <a:off x="2684312" y="2855467"/>
            <a:ext cx="226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  <a:latin typeface="Bebas Neue Bold" panose="020B0606020202050201" pitchFamily="34" charset="0"/>
              </a:rPr>
              <a:t>Projection privée &amp; sensibilisation environnementale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AEA3FC-BC73-0C59-A139-2AFDCF5D2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3" y="6157824"/>
            <a:ext cx="2873461" cy="23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80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51760-5C94-6E6A-6878-8A3D7F9C6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267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578EAC-F11C-E939-B18C-5BE03FBC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49A4AB-5957-8EE6-DF69-6F4BA56F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12520"/>
          <a:stretch/>
        </p:blipFill>
        <p:spPr>
          <a:xfrm>
            <a:off x="676772" y="746786"/>
            <a:ext cx="6032521" cy="53644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F25FB1-937B-C1FA-5BC2-60653D254D0C}"/>
              </a:ext>
            </a:extLst>
          </p:cNvPr>
          <p:cNvSpPr txBox="1"/>
          <p:nvPr/>
        </p:nvSpPr>
        <p:spPr>
          <a:xfrm>
            <a:off x="7819947" y="383362"/>
            <a:ext cx="2865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bg1"/>
                </a:solidFill>
                <a:latin typeface="Bebas Neue Bold" panose="020B0606020202050201" pitchFamily="34" charset="0"/>
              </a:rPr>
              <a:t>Surfrider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49D3282-8CD9-C483-EE0E-DEE4E133EC2B}"/>
              </a:ext>
            </a:extLst>
          </p:cNvPr>
          <p:cNvSpPr txBox="1"/>
          <p:nvPr/>
        </p:nvSpPr>
        <p:spPr>
          <a:xfrm>
            <a:off x="7819947" y="1782387"/>
            <a:ext cx="3730567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>
                <a:solidFill>
                  <a:schemeClr val="bg1"/>
                </a:solidFill>
                <a:latin typeface="Montserrat"/>
              </a:rPr>
              <a:t>L’association </a:t>
            </a:r>
            <a:r>
              <a:rPr lang="fr-FR" sz="1400" i="1">
                <a:solidFill>
                  <a:schemeClr val="bg1"/>
                </a:solidFill>
                <a:latin typeface="Montserrat"/>
              </a:rPr>
              <a:t>Surfrider Foundation</a:t>
            </a:r>
            <a:r>
              <a:rPr lang="fr-FR" sz="1400">
                <a:solidFill>
                  <a:schemeClr val="bg1"/>
                </a:solidFill>
                <a:latin typeface="Montserrat"/>
              </a:rPr>
              <a:t> est un </a:t>
            </a:r>
            <a:r>
              <a:rPr lang="fr-FR" sz="1400">
                <a:solidFill>
                  <a:schemeClr val="bg1"/>
                </a:solidFill>
                <a:latin typeface="Montserrat Medium"/>
              </a:rPr>
              <a:t>collectif d’activistes positifs</a:t>
            </a:r>
            <a:r>
              <a:rPr lang="fr-FR" sz="1400">
                <a:solidFill>
                  <a:schemeClr val="bg1"/>
                </a:solidFill>
                <a:latin typeface="Montserrat"/>
              </a:rPr>
              <a:t> qui agit concrètement sur le terrain au quotidien pour transmettre aux générations futures un Océan préservé.</a:t>
            </a:r>
            <a:endParaRPr lang="fr-FR">
              <a:solidFill>
                <a:schemeClr val="bg1"/>
              </a:solidFill>
              <a:latin typeface="Montserrat"/>
            </a:endParaRPr>
          </a:p>
          <a:p>
            <a:pPr algn="just"/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Depuis 1990, l’ONG œuvre pour la </a:t>
            </a:r>
            <a:r>
              <a:rPr lang="fr-FR" sz="1400">
                <a:solidFill>
                  <a:schemeClr val="bg1"/>
                </a:solidFill>
                <a:latin typeface="Montserrat Medium" panose="00000600000000000000" pitchFamily="50" charset="0"/>
              </a:rPr>
              <a:t>protection </a:t>
            </a: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de</a:t>
            </a:r>
            <a:r>
              <a:rPr lang="fr-FR" sz="1400">
                <a:solidFill>
                  <a:schemeClr val="bg1"/>
                </a:solidFill>
                <a:latin typeface="Montserrat Medium" panose="00000600000000000000" pitchFamily="50" charset="0"/>
              </a:rPr>
              <a:t> l’Océan</a:t>
            </a: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, du </a:t>
            </a:r>
            <a:r>
              <a:rPr lang="fr-FR" sz="1400">
                <a:solidFill>
                  <a:schemeClr val="bg1"/>
                </a:solidFill>
                <a:latin typeface="Montserrat Medium" panose="00000600000000000000" pitchFamily="50" charset="0"/>
              </a:rPr>
              <a:t>littoral</a:t>
            </a: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, des </a:t>
            </a:r>
            <a:r>
              <a:rPr lang="fr-FR" sz="1400">
                <a:solidFill>
                  <a:schemeClr val="bg1"/>
                </a:solidFill>
                <a:latin typeface="Montserrat Medium" panose="00000600000000000000" pitchFamily="50" charset="0"/>
              </a:rPr>
              <a:t>vagues</a:t>
            </a: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 et de </a:t>
            </a:r>
            <a:r>
              <a:rPr lang="fr-FR" sz="1400">
                <a:solidFill>
                  <a:schemeClr val="bg1"/>
                </a:solidFill>
                <a:latin typeface="Montserrat Medium" panose="00000600000000000000" pitchFamily="50" charset="0"/>
              </a:rPr>
              <a:t>ses usagers</a:t>
            </a: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. Au cours de son existence, elle s’est dotée de compétences environnementales fortes et a développé une réelle </a:t>
            </a:r>
            <a:r>
              <a:rPr lang="fr-FR" sz="1400">
                <a:solidFill>
                  <a:schemeClr val="bg1"/>
                </a:solidFill>
                <a:latin typeface="Montserrat Medium" panose="00000600000000000000" pitchFamily="50" charset="0"/>
              </a:rPr>
              <a:t>expertise</a:t>
            </a: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 en matière </a:t>
            </a:r>
            <a:r>
              <a:rPr lang="fr-FR" sz="1400">
                <a:solidFill>
                  <a:schemeClr val="bg1"/>
                </a:solidFill>
                <a:latin typeface="Montserrat Medium" panose="00000600000000000000" pitchFamily="50" charset="0"/>
              </a:rPr>
              <a:t>d’éducation à l’environnement</a:t>
            </a: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.</a:t>
            </a:r>
          </a:p>
          <a:p>
            <a:pPr algn="just"/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i="1">
                <a:solidFill>
                  <a:srgbClr val="FAE39D"/>
                </a:solidFill>
                <a:latin typeface="Montserrat"/>
              </a:rPr>
              <a:t>Act! with Surfrider</a:t>
            </a:r>
            <a:r>
              <a:rPr lang="fr-FR" sz="1400">
                <a:solidFill>
                  <a:srgbClr val="FAE39D"/>
                </a:solidFill>
                <a:latin typeface="Montserrat"/>
              </a:rPr>
              <a:t> est la branche dédiée aux prestations pour les entreprises.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5D1BC0-A889-5830-EEDC-DB4E42919200}"/>
              </a:ext>
            </a:extLst>
          </p:cNvPr>
          <p:cNvSpPr/>
          <p:nvPr/>
        </p:nvSpPr>
        <p:spPr>
          <a:xfrm>
            <a:off x="7944197" y="1325365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095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1E85836-D06F-F11A-5321-261059F4C0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r="5538"/>
          <a:stretch/>
        </p:blipFill>
        <p:spPr>
          <a:xfrm>
            <a:off x="7625644" y="0"/>
            <a:ext cx="4572000" cy="685800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93ED05-50B8-AD66-FD05-DC89211E7E7B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30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7CA4B8-18D3-4B70-C855-B5D3182E37DF}"/>
              </a:ext>
            </a:extLst>
          </p:cNvPr>
          <p:cNvSpPr/>
          <p:nvPr/>
        </p:nvSpPr>
        <p:spPr>
          <a:xfrm>
            <a:off x="9697406" y="327005"/>
            <a:ext cx="1600327" cy="1042977"/>
          </a:xfrm>
          <a:prstGeom prst="rect">
            <a:avLst/>
          </a:prstGeom>
          <a:solidFill>
            <a:srgbClr val="F3C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6C854C-8980-1894-EA44-BAE7ECF213A8}"/>
              </a:ext>
            </a:extLst>
          </p:cNvPr>
          <p:cNvSpPr txBox="1"/>
          <p:nvPr/>
        </p:nvSpPr>
        <p:spPr>
          <a:xfrm>
            <a:off x="9735860" y="473932"/>
            <a:ext cx="1523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>
                <a:solidFill>
                  <a:schemeClr val="bg1"/>
                </a:solidFill>
                <a:latin typeface="Montserrat Medium" panose="00000600000000000000" pitchFamily="50" charset="0"/>
              </a:rPr>
              <a:t>Prix de location d’une salle de cinéma 3D : 1000€ en moyenne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C8E067-FD68-9C01-2C32-F4C85B184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 b="22636"/>
          <a:stretch/>
        </p:blipFill>
        <p:spPr>
          <a:xfrm>
            <a:off x="600781" y="512353"/>
            <a:ext cx="1781174" cy="1781174"/>
          </a:xfrm>
          <a:prstGeom prst="rect">
            <a:avLst/>
          </a:prstGeom>
          <a:solidFill>
            <a:srgbClr val="EEAB74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58A772-233D-4E72-0C09-350C35879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600781" y="2561520"/>
            <a:ext cx="1781174" cy="17811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E47D1C-2628-E8F0-C2A4-ABA809A56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3" b="16653"/>
          <a:stretch/>
        </p:blipFill>
        <p:spPr>
          <a:xfrm>
            <a:off x="600781" y="4610687"/>
            <a:ext cx="1781174" cy="178117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6422509-FBE5-1F6C-6F28-7809586821F7}"/>
              </a:ext>
            </a:extLst>
          </p:cNvPr>
          <p:cNvSpPr txBox="1"/>
          <p:nvPr/>
        </p:nvSpPr>
        <p:spPr>
          <a:xfrm>
            <a:off x="2747309" y="512353"/>
            <a:ext cx="4483224" cy="15850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dirty="0">
                <a:solidFill>
                  <a:srgbClr val="829DD8"/>
                </a:solidFill>
                <a:latin typeface="Montserrat SemiBold" panose="00000700000000000000" pitchFamily="50" charset="0"/>
              </a:rPr>
              <a:t>Projection</a:t>
            </a:r>
          </a:p>
          <a:p>
            <a:pPr algn="just"/>
            <a:r>
              <a:rPr lang="fr-FR" sz="1400" dirty="0">
                <a:solidFill>
                  <a:srgbClr val="F3CD86"/>
                </a:solidFill>
                <a:latin typeface="Montserrat Medium" panose="00000600000000000000" pitchFamily="50" charset="0"/>
              </a:rPr>
              <a:t>2 000€</a:t>
            </a:r>
          </a:p>
          <a:p>
            <a:pPr algn="just"/>
            <a:endParaRPr lang="fr-FR" sz="800" dirty="0">
              <a:latin typeface="Montserrat" panose="000005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Hors location de la salle de cinéma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Tarif dégressif à partir de 2 projections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Au-delà de 200 personnes + 5€ par personne supplémentaire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BBED956-9B96-0EFA-DD76-A48776D97BCB}"/>
              </a:ext>
            </a:extLst>
          </p:cNvPr>
          <p:cNvSpPr txBox="1"/>
          <p:nvPr/>
        </p:nvSpPr>
        <p:spPr>
          <a:xfrm>
            <a:off x="2747309" y="2561520"/>
            <a:ext cx="448322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dirty="0">
                <a:solidFill>
                  <a:srgbClr val="829DD8"/>
                </a:solidFill>
                <a:latin typeface="Montserrat SemiBold" panose="00000700000000000000" pitchFamily="50" charset="0"/>
              </a:rPr>
              <a:t>Discussion animée par Surfrider</a:t>
            </a:r>
          </a:p>
          <a:p>
            <a:pPr algn="just"/>
            <a:r>
              <a:rPr lang="fr-FR" sz="1400" dirty="0">
                <a:solidFill>
                  <a:srgbClr val="F3CD86"/>
                </a:solidFill>
                <a:latin typeface="Montserrat Medium" panose="00000600000000000000" pitchFamily="50" charset="0"/>
              </a:rPr>
              <a:t>1 000€</a:t>
            </a:r>
          </a:p>
          <a:p>
            <a:pPr algn="just"/>
            <a:endParaRPr lang="fr-FR" sz="800" dirty="0">
              <a:solidFill>
                <a:srgbClr val="EEAB74"/>
              </a:solidFill>
              <a:latin typeface="Montserrat Medium" panose="000006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Questions &amp; réponses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Sensibilisation environnementale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2 animateurs </a:t>
            </a:r>
            <a:r>
              <a:rPr lang="fr-FR" sz="1400" dirty="0" err="1">
                <a:latin typeface="Montserrat" panose="00000500000000000000" pitchFamily="50" charset="0"/>
              </a:rPr>
              <a:t>Act</a:t>
            </a:r>
            <a:r>
              <a:rPr lang="fr-FR" sz="1400" dirty="0">
                <a:latin typeface="Montserrat" panose="00000500000000000000" pitchFamily="50" charset="0"/>
              </a:rPr>
              <a:t>! </a:t>
            </a:r>
            <a:r>
              <a:rPr lang="fr-FR" sz="1400" dirty="0" err="1">
                <a:latin typeface="Montserrat" panose="00000500000000000000" pitchFamily="50" charset="0"/>
              </a:rPr>
              <a:t>with</a:t>
            </a:r>
            <a:r>
              <a:rPr lang="fr-FR" sz="1400" dirty="0">
                <a:latin typeface="Montserrat" panose="00000500000000000000" pitchFamily="50" charset="0"/>
              </a:rPr>
              <a:t> Surfrider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965C4C8-BC19-4C0B-5260-F47A9F177C76}"/>
              </a:ext>
            </a:extLst>
          </p:cNvPr>
          <p:cNvSpPr txBox="1"/>
          <p:nvPr/>
        </p:nvSpPr>
        <p:spPr>
          <a:xfrm>
            <a:off x="2747309" y="4503442"/>
            <a:ext cx="4483224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dirty="0">
                <a:solidFill>
                  <a:srgbClr val="829DD8"/>
                </a:solidFill>
                <a:latin typeface="Montserrat SemiBold" panose="00000700000000000000" pitchFamily="50" charset="0"/>
              </a:rPr>
              <a:t>Options</a:t>
            </a:r>
          </a:p>
          <a:p>
            <a:pPr algn="just"/>
            <a:endParaRPr lang="fr-FR" sz="800" dirty="0">
              <a:solidFill>
                <a:srgbClr val="829DD8"/>
              </a:solidFill>
              <a:latin typeface="Montserrat SemiBold" panose="000007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Intervention et déplacement de Jean-Jacques </a:t>
            </a:r>
            <a:r>
              <a:rPr lang="fr-FR" sz="1400" dirty="0" err="1">
                <a:latin typeface="Montserrat" panose="00000500000000000000" pitchFamily="50" charset="0"/>
              </a:rPr>
              <a:t>Mantello</a:t>
            </a:r>
            <a:r>
              <a:rPr lang="fr-FR" sz="1400" dirty="0">
                <a:latin typeface="Montserrat" panose="00000500000000000000" pitchFamily="50" charset="0"/>
              </a:rPr>
              <a:t>, </a:t>
            </a:r>
            <a:r>
              <a:rPr lang="fr-FR" sz="1400" dirty="0" err="1">
                <a:latin typeface="Montserrat" panose="00000500000000000000" pitchFamily="50" charset="0"/>
              </a:rPr>
              <a:t>co-réalisateur</a:t>
            </a:r>
            <a:r>
              <a:rPr lang="fr-FR" sz="1400" dirty="0">
                <a:latin typeface="Montserrat" panose="00000500000000000000" pitchFamily="50" charset="0"/>
              </a:rPr>
              <a:t> (1000€)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Intervention et déplacement d’autres membres de l’équipe du film ou de la famille Cousteau (à définir selon agenda)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Montserrat" panose="00000500000000000000" pitchFamily="50" charset="0"/>
              </a:rPr>
              <a:t>Cocktail dînatoire (à définir avec l’équipe </a:t>
            </a:r>
            <a:r>
              <a:rPr lang="fr-FR" sz="1400" dirty="0" err="1">
                <a:latin typeface="Montserrat" panose="00000500000000000000" pitchFamily="50" charset="0"/>
              </a:rPr>
              <a:t>Act</a:t>
            </a:r>
            <a:r>
              <a:rPr lang="fr-FR" sz="1400" dirty="0">
                <a:latin typeface="Montserrat" panose="00000500000000000000" pitchFamily="50" charset="0"/>
              </a:rPr>
              <a:t>! </a:t>
            </a:r>
            <a:r>
              <a:rPr lang="fr-FR" sz="1400" dirty="0" err="1">
                <a:latin typeface="Montserrat" panose="00000500000000000000" pitchFamily="50" charset="0"/>
              </a:rPr>
              <a:t>with</a:t>
            </a:r>
            <a:r>
              <a:rPr lang="fr-FR" sz="1400" dirty="0">
                <a:latin typeface="Montserrat" panose="00000500000000000000" pitchFamily="50" charset="0"/>
              </a:rPr>
              <a:t> Surfrider)</a:t>
            </a:r>
          </a:p>
        </p:txBody>
      </p:sp>
    </p:spTree>
    <p:extLst>
      <p:ext uri="{BB962C8B-B14F-4D97-AF65-F5344CB8AC3E}">
        <p14:creationId xmlns:p14="http://schemas.microsoft.com/office/powerpoint/2010/main" val="1556863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76421B-655F-AD46-157D-9E38A42F2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9045"/>
          <a:stretch/>
        </p:blipFill>
        <p:spPr>
          <a:xfrm>
            <a:off x="3769360" y="0"/>
            <a:ext cx="8422640" cy="685800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F44F6B-1FD7-020C-69DA-C6736F414093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bg1"/>
                </a:solidFill>
              </a:rPr>
              <a:pPr/>
              <a:t>31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B311EB-6B80-1CE4-A0A4-3A344A2873B0}"/>
              </a:ext>
            </a:extLst>
          </p:cNvPr>
          <p:cNvSpPr txBox="1"/>
          <p:nvPr/>
        </p:nvSpPr>
        <p:spPr>
          <a:xfrm rot="16200000">
            <a:off x="426720" y="4704080"/>
            <a:ext cx="287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rgbClr val="FAE39D"/>
                </a:solidFill>
                <a:latin typeface="Bebas Neue Bold" panose="020B0606020202050201" pitchFamily="34" charset="0"/>
              </a:rPr>
              <a:t>Tarif dégressif</a:t>
            </a:r>
          </a:p>
        </p:txBody>
      </p:sp>
      <p:graphicFrame>
        <p:nvGraphicFramePr>
          <p:cNvPr id="3" name="Tableau 8">
            <a:extLst>
              <a:ext uri="{FF2B5EF4-FFF2-40B4-BE49-F238E27FC236}">
                <a16:creationId xmlns:a16="http://schemas.microsoft.com/office/drawing/2014/main" id="{64B1650C-63E4-51F0-1C1F-22F033B96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969617"/>
              </p:ext>
            </p:extLst>
          </p:nvPr>
        </p:nvGraphicFramePr>
        <p:xfrm>
          <a:off x="5237268" y="2468775"/>
          <a:ext cx="5486819" cy="2303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620">
                  <a:extLst>
                    <a:ext uri="{9D8B030D-6E8A-4147-A177-3AD203B41FA5}">
                      <a16:colId xmlns:a16="http://schemas.microsoft.com/office/drawing/2014/main" val="1391441001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307613565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2548628843"/>
                    </a:ext>
                  </a:extLst>
                </a:gridCol>
                <a:gridCol w="1557439">
                  <a:extLst>
                    <a:ext uri="{9D8B030D-6E8A-4147-A177-3AD203B41FA5}">
                      <a16:colId xmlns:a16="http://schemas.microsoft.com/office/drawing/2014/main" val="2152436745"/>
                    </a:ext>
                  </a:extLst>
                </a:gridCol>
              </a:tblGrid>
              <a:tr h="357011">
                <a:tc>
                  <a:txBody>
                    <a:bodyPr/>
                    <a:lstStyle/>
                    <a:p>
                      <a:r>
                        <a:rPr lang="fr-FR" sz="1400" b="0">
                          <a:solidFill>
                            <a:schemeClr val="bg1"/>
                          </a:solidFill>
                          <a:latin typeface="Montserrat SemiBold" panose="00000700000000000000" pitchFamily="50" charset="0"/>
                        </a:rPr>
                        <a:t>Nombre de projections</a:t>
                      </a:r>
                    </a:p>
                  </a:txBody>
                  <a:tcPr>
                    <a:solidFill>
                      <a:srgbClr val="4C7D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>
                          <a:solidFill>
                            <a:schemeClr val="bg1"/>
                          </a:solidFill>
                          <a:latin typeface="Montserrat SemiBold" panose="00000700000000000000" pitchFamily="50" charset="0"/>
                        </a:rPr>
                        <a:t>Prix pour 200 personnes</a:t>
                      </a:r>
                    </a:p>
                  </a:txBody>
                  <a:tcPr>
                    <a:solidFill>
                      <a:srgbClr val="4C7D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>
                          <a:solidFill>
                            <a:schemeClr val="bg1"/>
                          </a:solidFill>
                          <a:latin typeface="Montserrat SemiBold" panose="00000700000000000000" pitchFamily="50" charset="0"/>
                        </a:rPr>
                        <a:t>Réduction</a:t>
                      </a:r>
                    </a:p>
                  </a:txBody>
                  <a:tcPr>
                    <a:solidFill>
                      <a:srgbClr val="4C7D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0">
                          <a:solidFill>
                            <a:schemeClr val="bg1"/>
                          </a:solidFill>
                          <a:latin typeface="Montserrat SemiBold" panose="00000700000000000000" pitchFamily="50" charset="0"/>
                        </a:rPr>
                        <a:t>Prix final après réduction</a:t>
                      </a:r>
                    </a:p>
                  </a:txBody>
                  <a:tcPr>
                    <a:solidFill>
                      <a:srgbClr val="4C7D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869210"/>
                  </a:ext>
                </a:extLst>
              </a:tr>
              <a:tr h="357011"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2000€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bg1"/>
                        </a:solidFill>
                        <a:latin typeface="Montserrat" panose="00000500000000000000" pitchFamily="50" charset="0"/>
                      </a:endParaRPr>
                    </a:p>
                  </a:txBody>
                  <a:tcPr>
                    <a:solidFill>
                      <a:srgbClr val="99ABD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>
                        <a:solidFill>
                          <a:schemeClr val="bg1"/>
                        </a:solidFill>
                        <a:latin typeface="Montserrat" panose="00000500000000000000" pitchFamily="50" charset="0"/>
                      </a:endParaRPr>
                    </a:p>
                  </a:txBody>
                  <a:tcPr>
                    <a:solidFill>
                      <a:srgbClr val="99AB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442186"/>
                  </a:ext>
                </a:extLst>
              </a:tr>
              <a:tr h="357011"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4000€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10%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3600€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45381"/>
                  </a:ext>
                </a:extLst>
              </a:tr>
              <a:tr h="357011"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3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6000€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15%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5100€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474592"/>
                  </a:ext>
                </a:extLst>
              </a:tr>
              <a:tr h="357011"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8000€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20%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6400€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52639"/>
                  </a:ext>
                </a:extLst>
              </a:tr>
              <a:tr h="357011"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5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10000€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25%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7500€</a:t>
                      </a:r>
                    </a:p>
                  </a:txBody>
                  <a:tcPr>
                    <a:solidFill>
                      <a:srgbClr val="829D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11576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B93B2CC1-392C-97C8-FFB4-75295C621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72" y="1794963"/>
            <a:ext cx="4962857" cy="4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51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E602AEC1-A45A-67C3-D21C-66ED97FAA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8B57BDD0-268D-56B0-F421-6AD31FA107FC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42385B-B7B7-BF78-6E04-51CFC1362D77}"/>
              </a:ext>
            </a:extLst>
          </p:cNvPr>
          <p:cNvSpPr txBox="1"/>
          <p:nvPr/>
        </p:nvSpPr>
        <p:spPr>
          <a:xfrm>
            <a:off x="826354" y="1857779"/>
            <a:ext cx="5938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Location de salle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3D6090-2E29-4FAB-A59D-C9AF983211FC}"/>
              </a:ext>
            </a:extLst>
          </p:cNvPr>
          <p:cNvSpPr/>
          <p:nvPr/>
        </p:nvSpPr>
        <p:spPr>
          <a:xfrm>
            <a:off x="946702" y="3793588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A260812-2088-EAF6-E9F0-FB52DBBDD90E}"/>
              </a:ext>
            </a:extLst>
          </p:cNvPr>
          <p:cNvSpPr txBox="1"/>
          <p:nvPr/>
        </p:nvSpPr>
        <p:spPr>
          <a:xfrm>
            <a:off x="8826526" y="2228671"/>
            <a:ext cx="24261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3319249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9EEA450A-3476-780F-5033-61C21D5505F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33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D7A53-E41E-0809-54CA-95422C55A2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181600" cy="686816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6FF4C9-E839-C679-8300-129B20E6F0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5" b="13455"/>
          <a:stretch/>
        </p:blipFill>
        <p:spPr>
          <a:xfrm>
            <a:off x="5791200" y="873760"/>
            <a:ext cx="5873003" cy="21183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7B9644-EB61-076A-477A-25BB23C9ED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6" b="16646"/>
          <a:stretch/>
        </p:blipFill>
        <p:spPr>
          <a:xfrm>
            <a:off x="8792642" y="3119120"/>
            <a:ext cx="2885440" cy="28854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B738DD-7478-9984-C812-83CD1682C6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791200" y="3119120"/>
            <a:ext cx="2885440" cy="288544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0C4EE1D-E7C6-35D2-EAAD-496ECB7E3C58}"/>
              </a:ext>
            </a:extLst>
          </p:cNvPr>
          <p:cNvSpPr txBox="1"/>
          <p:nvPr/>
        </p:nvSpPr>
        <p:spPr>
          <a:xfrm>
            <a:off x="301547" y="309471"/>
            <a:ext cx="4465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bg1"/>
                </a:solidFill>
                <a:latin typeface="Bebas Neue Bold" panose="020B0606020202050201" pitchFamily="34" charset="0"/>
              </a:rPr>
              <a:t>Location de salle Biarritz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FB9731E-FF81-8130-4DE4-9A41BBA16B0A}"/>
              </a:ext>
            </a:extLst>
          </p:cNvPr>
          <p:cNvSpPr txBox="1"/>
          <p:nvPr/>
        </p:nvSpPr>
        <p:spPr>
          <a:xfrm>
            <a:off x="301547" y="2885588"/>
            <a:ext cx="435651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solidFill>
                  <a:schemeClr val="bg1"/>
                </a:solidFill>
                <a:latin typeface="Montserrat SemiBold" panose="00000700000000000000" pitchFamily="50" charset="0"/>
              </a:rPr>
              <a:t>Espace campus de Surfrider</a:t>
            </a:r>
          </a:p>
          <a:p>
            <a:pPr algn="just"/>
            <a:endParaRPr lang="fr-FR" sz="14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900€ / jour — jusqu’à 60 personnes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Plusieurs espaces de réunions / ateliers + 1 vidéoprojecteur / tableau interactif</a:t>
            </a:r>
          </a:p>
          <a:p>
            <a:pPr algn="just"/>
            <a:endParaRPr lang="fr-FR" sz="14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u="sng" dirty="0">
                <a:solidFill>
                  <a:schemeClr val="bg1"/>
                </a:solidFill>
                <a:latin typeface="Montserrat" panose="00000500000000000000" pitchFamily="50" charset="0"/>
              </a:rPr>
              <a:t>Sur demande 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Visite de l’espace exposition pédagogique et de </a:t>
            </a:r>
            <a:r>
              <a:rPr lang="fr-FR" sz="1400" dirty="0" err="1">
                <a:solidFill>
                  <a:schemeClr val="bg1"/>
                </a:solidFill>
                <a:latin typeface="Montserrat" panose="00000500000000000000" pitchFamily="50" charset="0"/>
              </a:rPr>
              <a:t>l’Ocean</a:t>
            </a: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Montserrat" panose="00000500000000000000" pitchFamily="50" charset="0"/>
              </a:rPr>
              <a:t>friendly</a:t>
            </a: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Montserrat" panose="00000500000000000000" pitchFamily="50" charset="0"/>
              </a:rPr>
              <a:t>garden</a:t>
            </a:r>
            <a:endParaRPr lang="fr-FR" sz="14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Traiteur zéro déchet et végétarien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03BBB0-3EA5-6E50-CE4C-69CB42603BA3}"/>
              </a:ext>
            </a:extLst>
          </p:cNvPr>
          <p:cNvSpPr/>
          <p:nvPr/>
        </p:nvSpPr>
        <p:spPr>
          <a:xfrm>
            <a:off x="392368" y="2250824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6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9EEA450A-3476-780F-5033-61C21D5505F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34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CD7A53-E41E-0809-54CA-95422C55A239}"/>
              </a:ext>
            </a:extLst>
          </p:cNvPr>
          <p:cNvSpPr/>
          <p:nvPr/>
        </p:nvSpPr>
        <p:spPr>
          <a:xfrm>
            <a:off x="0" y="0"/>
            <a:ext cx="5181600" cy="686816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6FF4C9-E839-C679-8300-129B20E6F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t="34762" r="236" b="11154"/>
          <a:stretch/>
        </p:blipFill>
        <p:spPr>
          <a:xfrm>
            <a:off x="5791200" y="873760"/>
            <a:ext cx="5873003" cy="21183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7B9644-EB61-076A-477A-25BB23C9E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r="16654"/>
          <a:stretch/>
        </p:blipFill>
        <p:spPr>
          <a:xfrm>
            <a:off x="8792642" y="3119120"/>
            <a:ext cx="2885440" cy="28854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B738DD-7478-9984-C812-83CD1682C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791200" y="3119120"/>
            <a:ext cx="2885440" cy="28854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FB39D9-31AA-BB46-B95D-8103166AC15D}"/>
              </a:ext>
            </a:extLst>
          </p:cNvPr>
          <p:cNvSpPr txBox="1"/>
          <p:nvPr/>
        </p:nvSpPr>
        <p:spPr>
          <a:xfrm>
            <a:off x="299345" y="2880929"/>
            <a:ext cx="4644999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600" dirty="0">
                <a:solidFill>
                  <a:schemeClr val="bg1"/>
                </a:solidFill>
                <a:latin typeface="Montserrat SemiBold" panose="00000700000000000000" pitchFamily="50" charset="0"/>
              </a:rPr>
              <a:t>La maison du zéro déchet 12e</a:t>
            </a:r>
          </a:p>
          <a:p>
            <a:pPr algn="just"/>
            <a:endParaRPr lang="fr-FR" sz="14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chemeClr val="bg1"/>
                </a:solidFill>
                <a:latin typeface="Montserrat Medium" panose="00000600000000000000" pitchFamily="50" charset="0"/>
              </a:rPr>
              <a:t>Espace agora</a:t>
            </a: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 (100 m2)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1400€ / jour — jusqu’à 100 personnes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2 vidéoprojecteurs + 2 micros chefs</a:t>
            </a:r>
          </a:p>
          <a:p>
            <a:pPr algn="just"/>
            <a:endParaRPr lang="fr-FR" sz="14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chemeClr val="bg1"/>
                </a:solidFill>
                <a:latin typeface="Montserrat Medium" panose="00000600000000000000" pitchFamily="50" charset="0"/>
              </a:rPr>
              <a:t>Salle de formation</a:t>
            </a: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 (50 m2)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750€ / jour — jusqu’à 26 personnes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1 vidéoprojecteur</a:t>
            </a:r>
          </a:p>
          <a:p>
            <a:pPr algn="just"/>
            <a:endParaRPr lang="fr-FR" sz="14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u="sng" dirty="0">
                <a:solidFill>
                  <a:schemeClr val="bg1"/>
                </a:solidFill>
                <a:latin typeface="Montserrat" panose="00000500000000000000" pitchFamily="50" charset="0"/>
              </a:rPr>
              <a:t>Sur demande 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Accès au café associatif et à la terrasse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Traiteur zéro déchet et végétarien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F1C4E9-D026-C056-015A-4BEEC26A39FB}"/>
              </a:ext>
            </a:extLst>
          </p:cNvPr>
          <p:cNvSpPr txBox="1"/>
          <p:nvPr/>
        </p:nvSpPr>
        <p:spPr>
          <a:xfrm>
            <a:off x="301547" y="309471"/>
            <a:ext cx="4465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bg1"/>
                </a:solidFill>
                <a:latin typeface="Bebas Neue Bold" panose="020B0606020202050201" pitchFamily="34" charset="0"/>
              </a:rPr>
              <a:t>Location de salle Paris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D27055-D9B2-FA45-322B-520EB0B71C29}"/>
              </a:ext>
            </a:extLst>
          </p:cNvPr>
          <p:cNvSpPr/>
          <p:nvPr/>
        </p:nvSpPr>
        <p:spPr>
          <a:xfrm>
            <a:off x="392368" y="2250824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514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90478D-C103-F33B-4953-FB22879365B9}"/>
              </a:ext>
            </a:extLst>
          </p:cNvPr>
          <p:cNvSpPr/>
          <p:nvPr/>
        </p:nvSpPr>
        <p:spPr>
          <a:xfrm>
            <a:off x="0" y="0"/>
            <a:ext cx="4747491" cy="685800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A678E0C0-13E2-8C15-E619-A178784C2433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35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95D031-73C9-988C-472B-82283F1BA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4" b="2438"/>
          <a:stretch/>
        </p:blipFill>
        <p:spPr>
          <a:xfrm>
            <a:off x="5817434" y="1442846"/>
            <a:ext cx="5355066" cy="26785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6AA0CB-FC37-BFA2-DC3A-C343D9A6905C}"/>
              </a:ext>
            </a:extLst>
          </p:cNvPr>
          <p:cNvSpPr txBox="1"/>
          <p:nvPr/>
        </p:nvSpPr>
        <p:spPr>
          <a:xfrm>
            <a:off x="301547" y="309471"/>
            <a:ext cx="3604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bg1"/>
                </a:solidFill>
                <a:latin typeface="Bebas Neue Bold" panose="020B0606020202050201" pitchFamily="34" charset="0"/>
              </a:rPr>
              <a:t>Location d’exposition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A3487D-BF11-34AB-9DDD-4E160C99EE22}"/>
              </a:ext>
            </a:extLst>
          </p:cNvPr>
          <p:cNvSpPr txBox="1"/>
          <p:nvPr/>
        </p:nvSpPr>
        <p:spPr>
          <a:xfrm>
            <a:off x="301548" y="2994099"/>
            <a:ext cx="4032328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Surfrider </a:t>
            </a:r>
            <a:r>
              <a:rPr lang="fr-FR" sz="1400" dirty="0" err="1">
                <a:solidFill>
                  <a:schemeClr val="bg1"/>
                </a:solidFill>
                <a:latin typeface="Montserrat" panose="00000500000000000000" pitchFamily="50" charset="0"/>
              </a:rPr>
              <a:t>Foundation</a:t>
            </a:r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 travaille depuis le début de sa création à sensibiliser, par tous les moyens, petits et grands, aux enjeux de protection de l’environnement aquatique. La recherche d’innovation pour toucher le plus grand nombre de citoyens fait partie de notre ADN.</a:t>
            </a:r>
          </a:p>
          <a:p>
            <a:pPr algn="just"/>
            <a:endParaRPr lang="fr-FR" sz="14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just"/>
            <a:r>
              <a:rPr lang="fr-FR" sz="1400" dirty="0">
                <a:solidFill>
                  <a:schemeClr val="bg1"/>
                </a:solidFill>
                <a:latin typeface="Montserrat" panose="00000500000000000000" pitchFamily="50" charset="0"/>
              </a:rPr>
              <a:t>C’est comme cela qu’est né le projet Surfrider Art Campus, un dispositif destiné à utiliser l’art et l’approche créative comme moteur d’un changement de comportement.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997DB-473F-23AA-A5C5-BF8E841A9A78}"/>
              </a:ext>
            </a:extLst>
          </p:cNvPr>
          <p:cNvSpPr/>
          <p:nvPr/>
        </p:nvSpPr>
        <p:spPr>
          <a:xfrm>
            <a:off x="439785" y="2276088"/>
            <a:ext cx="606347" cy="147320"/>
          </a:xfrm>
          <a:prstGeom prst="rect">
            <a:avLst/>
          </a:prstGeom>
          <a:solidFill>
            <a:srgbClr val="F3C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E82693-B495-1AFB-B928-B064CC47B4D3}"/>
              </a:ext>
            </a:extLst>
          </p:cNvPr>
          <p:cNvSpPr txBox="1"/>
          <p:nvPr/>
        </p:nvSpPr>
        <p:spPr>
          <a:xfrm>
            <a:off x="5817434" y="4212698"/>
            <a:ext cx="535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tx1"/>
                </a:solidFill>
                <a:latin typeface="Montserrat Light" panose="00000400000000000000" pitchFamily="50" charset="0"/>
              </a:rPr>
              <a:t>Expositions disponibles à la location pour vos événements, pour plus d’informations contactez : artcampus@sufrider.eu ou </a:t>
            </a:r>
            <a:r>
              <a:rPr lang="fr-FR" sz="1200" i="1" dirty="0">
                <a:solidFill>
                  <a:schemeClr val="tx1"/>
                </a:solidFill>
                <a:latin typeface="Montserrat Light" panose="00000400000000000000" pitchFamily="50" charset="0"/>
                <a:hlinkClick r:id="rId4"/>
              </a:rPr>
              <a:t>télécharger le catalogue d’exposition</a:t>
            </a:r>
            <a:endParaRPr lang="fr-FR" sz="1200" i="1" dirty="0">
              <a:solidFill>
                <a:schemeClr val="tx1"/>
              </a:solidFill>
              <a:latin typeface="Montserrat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5254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9092D4D-BC60-2941-6BF1-7293E3E0E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42" y="1527971"/>
            <a:ext cx="2503502" cy="2503502"/>
          </a:xfrm>
          <a:prstGeom prst="rect">
            <a:avLst/>
          </a:prstGeom>
          <a:ln w="127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784851-BFE2-AF5A-2172-7550664BD5A6}"/>
              </a:ext>
            </a:extLst>
          </p:cNvPr>
          <p:cNvSpPr/>
          <p:nvPr/>
        </p:nvSpPr>
        <p:spPr>
          <a:xfrm>
            <a:off x="0" y="-1"/>
            <a:ext cx="12192000" cy="584775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E3663B-0D84-EECE-BDDD-EDC38E8EFD9B}"/>
              </a:ext>
            </a:extLst>
          </p:cNvPr>
          <p:cNvSpPr txBox="1"/>
          <p:nvPr/>
        </p:nvSpPr>
        <p:spPr>
          <a:xfrm>
            <a:off x="71021" y="6762"/>
            <a:ext cx="56725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>
                <a:solidFill>
                  <a:schemeClr val="bg1"/>
                </a:solidFill>
                <a:latin typeface="Bebas Neue Bold"/>
              </a:rPr>
              <a:t>Goodies utiles</a:t>
            </a: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3706D5-7E4D-DCD1-18B3-7F3B0D7E32ED}"/>
              </a:ext>
            </a:extLst>
          </p:cNvPr>
          <p:cNvSpPr/>
          <p:nvPr/>
        </p:nvSpPr>
        <p:spPr>
          <a:xfrm>
            <a:off x="659744" y="4150434"/>
            <a:ext cx="2503503" cy="381740"/>
          </a:xfrm>
          <a:prstGeom prst="rect">
            <a:avLst/>
          </a:prstGeom>
          <a:solidFill>
            <a:srgbClr val="829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1C3B83-8C08-1D34-CF80-075447039B07}"/>
              </a:ext>
            </a:extLst>
          </p:cNvPr>
          <p:cNvSpPr txBox="1"/>
          <p:nvPr/>
        </p:nvSpPr>
        <p:spPr>
          <a:xfrm>
            <a:off x="659742" y="4219518"/>
            <a:ext cx="25035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bg1"/>
                </a:solidFill>
                <a:latin typeface="Montserrat"/>
              </a:rPr>
              <a:t>Serviette de plage</a:t>
            </a:r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18CE72-A438-13A2-4D22-E8BF7258F5E7}"/>
              </a:ext>
            </a:extLst>
          </p:cNvPr>
          <p:cNvSpPr/>
          <p:nvPr/>
        </p:nvSpPr>
        <p:spPr>
          <a:xfrm>
            <a:off x="659742" y="4584700"/>
            <a:ext cx="2503503" cy="381740"/>
          </a:xfrm>
          <a:prstGeom prst="rect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38DF7A-38C6-3D60-90A5-B360EAC8AF06}"/>
              </a:ext>
            </a:extLst>
          </p:cNvPr>
          <p:cNvSpPr txBox="1"/>
          <p:nvPr/>
        </p:nvSpPr>
        <p:spPr>
          <a:xfrm>
            <a:off x="659742" y="4645145"/>
            <a:ext cx="25035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bg1"/>
                </a:solidFill>
                <a:latin typeface="Montserrat"/>
              </a:rPr>
              <a:t>45€ TTC</a:t>
            </a:r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FAA7193-5F4E-7550-E8AB-6D7FBBED4B86}"/>
              </a:ext>
            </a:extLst>
          </p:cNvPr>
          <p:cNvSpPr txBox="1"/>
          <p:nvPr/>
        </p:nvSpPr>
        <p:spPr>
          <a:xfrm>
            <a:off x="10318373" y="2511"/>
            <a:ext cx="1746161" cy="656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>
                <a:solidFill>
                  <a:srgbClr val="FAE39D"/>
                </a:solidFill>
                <a:latin typeface="Bebas Neue Bold"/>
              </a:rPr>
              <a:t>Surfrider</a:t>
            </a:r>
            <a:endParaRPr lang="fr-FR" sz="3600">
              <a:solidFill>
                <a:srgbClr val="FAE39D"/>
              </a:solidFill>
              <a:latin typeface="Bebas Neue Bold" panose="020B0606020202050201" pitchFamily="34" charset="0"/>
            </a:endParaRPr>
          </a:p>
        </p:txBody>
      </p:sp>
      <p:sp>
        <p:nvSpPr>
          <p:cNvPr id="16" name="Espace réservé du numéro de diapositive 4">
            <a:extLst>
              <a:ext uri="{FF2B5EF4-FFF2-40B4-BE49-F238E27FC236}">
                <a16:creationId xmlns:a16="http://schemas.microsoft.com/office/drawing/2014/main" id="{7E304246-4FD8-5A80-030E-607057103C6A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36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C21106-BD97-7E47-1EAB-F8FD5BC24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1078" y="1527971"/>
            <a:ext cx="2503502" cy="2503502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84C264-809C-ED04-05AB-14CC6D8A5356}"/>
              </a:ext>
            </a:extLst>
          </p:cNvPr>
          <p:cNvSpPr/>
          <p:nvPr/>
        </p:nvSpPr>
        <p:spPr>
          <a:xfrm>
            <a:off x="3461080" y="4150434"/>
            <a:ext cx="2503503" cy="381740"/>
          </a:xfrm>
          <a:prstGeom prst="rect">
            <a:avLst/>
          </a:prstGeom>
          <a:solidFill>
            <a:srgbClr val="829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343C892-2DCB-C3A8-1A60-1D29BFC3A1BC}"/>
              </a:ext>
            </a:extLst>
          </p:cNvPr>
          <p:cNvSpPr txBox="1"/>
          <p:nvPr/>
        </p:nvSpPr>
        <p:spPr>
          <a:xfrm>
            <a:off x="3461078" y="4219518"/>
            <a:ext cx="25035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bg1"/>
                </a:solidFill>
                <a:latin typeface="Montserrat"/>
              </a:rPr>
              <a:t>Gourde inox</a:t>
            </a:r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4B746C-C44A-E845-CAB6-4A97EB050862}"/>
              </a:ext>
            </a:extLst>
          </p:cNvPr>
          <p:cNvSpPr/>
          <p:nvPr/>
        </p:nvSpPr>
        <p:spPr>
          <a:xfrm>
            <a:off x="3461078" y="4584700"/>
            <a:ext cx="2503503" cy="381740"/>
          </a:xfrm>
          <a:prstGeom prst="rect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FF165E-EFB4-59C5-7591-8124E751939E}"/>
              </a:ext>
            </a:extLst>
          </p:cNvPr>
          <p:cNvSpPr txBox="1"/>
          <p:nvPr/>
        </p:nvSpPr>
        <p:spPr>
          <a:xfrm>
            <a:off x="3461078" y="4645145"/>
            <a:ext cx="25035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bg1"/>
                </a:solidFill>
                <a:latin typeface="Montserrat"/>
              </a:rPr>
              <a:t>22€ TTC</a:t>
            </a:r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FE7C2A5-0AA8-45EE-A695-1545C7C04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8" r="8718"/>
          <a:stretch/>
        </p:blipFill>
        <p:spPr>
          <a:xfrm>
            <a:off x="6262404" y="1527971"/>
            <a:ext cx="2503503" cy="2503502"/>
          </a:xfrm>
          <a:prstGeom prst="rect">
            <a:avLst/>
          </a:prstGeom>
          <a:ln w="12700"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1E1EA52-B383-BFB2-C4AD-EB6DB2B3DE18}"/>
              </a:ext>
            </a:extLst>
          </p:cNvPr>
          <p:cNvSpPr/>
          <p:nvPr/>
        </p:nvSpPr>
        <p:spPr>
          <a:xfrm>
            <a:off x="6262413" y="4150434"/>
            <a:ext cx="2503503" cy="381740"/>
          </a:xfrm>
          <a:prstGeom prst="rect">
            <a:avLst/>
          </a:prstGeom>
          <a:solidFill>
            <a:srgbClr val="829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E0E20AD-D94A-1CE9-65A8-F71E67240FB8}"/>
              </a:ext>
            </a:extLst>
          </p:cNvPr>
          <p:cNvSpPr txBox="1"/>
          <p:nvPr/>
        </p:nvSpPr>
        <p:spPr>
          <a:xfrm>
            <a:off x="6262411" y="4219518"/>
            <a:ext cx="25035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bg1"/>
                </a:solidFill>
                <a:latin typeface="Montserrat"/>
              </a:rPr>
              <a:t>Cendrier de poche</a:t>
            </a:r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B67DE7-A98B-FA0B-1E14-718301DD2244}"/>
              </a:ext>
            </a:extLst>
          </p:cNvPr>
          <p:cNvSpPr/>
          <p:nvPr/>
        </p:nvSpPr>
        <p:spPr>
          <a:xfrm>
            <a:off x="6262411" y="4584700"/>
            <a:ext cx="2503503" cy="381740"/>
          </a:xfrm>
          <a:prstGeom prst="rect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83AFFB1-E277-23EF-44CC-ADFF69534279}"/>
              </a:ext>
            </a:extLst>
          </p:cNvPr>
          <p:cNvSpPr txBox="1"/>
          <p:nvPr/>
        </p:nvSpPr>
        <p:spPr>
          <a:xfrm>
            <a:off x="6262411" y="4645145"/>
            <a:ext cx="25035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bg1"/>
                </a:solidFill>
                <a:latin typeface="Montserrat"/>
              </a:rPr>
              <a:t>3€ TTC</a:t>
            </a:r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3CDD831-E50A-AA55-E60A-19B8859A5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3741" y="1527971"/>
            <a:ext cx="2503502" cy="2503502"/>
          </a:xfrm>
          <a:prstGeom prst="rect">
            <a:avLst/>
          </a:prstGeom>
          <a:ln w="12700"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B7FCBE8-D0B5-0B23-3945-AA7924814614}"/>
              </a:ext>
            </a:extLst>
          </p:cNvPr>
          <p:cNvSpPr/>
          <p:nvPr/>
        </p:nvSpPr>
        <p:spPr>
          <a:xfrm>
            <a:off x="9063743" y="4150434"/>
            <a:ext cx="2503503" cy="381740"/>
          </a:xfrm>
          <a:prstGeom prst="rect">
            <a:avLst/>
          </a:prstGeom>
          <a:solidFill>
            <a:srgbClr val="829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30F0BCE-4357-AC62-D72E-90F580DADC11}"/>
              </a:ext>
            </a:extLst>
          </p:cNvPr>
          <p:cNvSpPr txBox="1"/>
          <p:nvPr/>
        </p:nvSpPr>
        <p:spPr>
          <a:xfrm>
            <a:off x="9063741" y="4219518"/>
            <a:ext cx="25035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bg1"/>
                </a:solidFill>
                <a:latin typeface="Montserrat"/>
              </a:rPr>
              <a:t>Couverts inox recyclés</a:t>
            </a:r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515835-4C95-A5C6-917D-45C8BCD94BB6}"/>
              </a:ext>
            </a:extLst>
          </p:cNvPr>
          <p:cNvSpPr/>
          <p:nvPr/>
        </p:nvSpPr>
        <p:spPr>
          <a:xfrm>
            <a:off x="9063741" y="4584700"/>
            <a:ext cx="2503503" cy="381740"/>
          </a:xfrm>
          <a:prstGeom prst="rect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2041986-3866-C4A6-3E37-C2C500E9C01A}"/>
              </a:ext>
            </a:extLst>
          </p:cNvPr>
          <p:cNvSpPr txBox="1"/>
          <p:nvPr/>
        </p:nvSpPr>
        <p:spPr>
          <a:xfrm>
            <a:off x="9063741" y="4645145"/>
            <a:ext cx="250350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bg1"/>
                </a:solidFill>
                <a:latin typeface="Montserrat"/>
              </a:rPr>
              <a:t>20€ TTC</a:t>
            </a:r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542418-A642-A63D-8D86-9BF5344F6EFC}"/>
              </a:ext>
            </a:extLst>
          </p:cNvPr>
          <p:cNvSpPr txBox="1"/>
          <p:nvPr/>
        </p:nvSpPr>
        <p:spPr>
          <a:xfrm>
            <a:off x="3938030" y="5824401"/>
            <a:ext cx="4315940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EEAB74"/>
                </a:solidFill>
                <a:latin typeface="Montserrat Medium" panose="00000600000000000000" pitchFamily="50" charset="0"/>
              </a:rPr>
              <a:t>→ </a:t>
            </a:r>
            <a:r>
              <a:rPr lang="fr-FR">
                <a:solidFill>
                  <a:srgbClr val="EEAB74"/>
                </a:solidFill>
                <a:latin typeface="Montserrat Medium" panose="00000600000000000000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NOTRE BOUTIQUE EN LIGNE</a:t>
            </a:r>
            <a:r>
              <a:rPr lang="fr-FR">
                <a:solidFill>
                  <a:srgbClr val="EEAB74"/>
                </a:solidFill>
                <a:latin typeface="Montserrat Medium" panose="00000600000000000000" pitchFamily="50" charset="0"/>
              </a:rPr>
              <a:t> ←</a:t>
            </a:r>
          </a:p>
        </p:txBody>
      </p:sp>
    </p:spTree>
    <p:extLst>
      <p:ext uri="{BB962C8B-B14F-4D97-AF65-F5344CB8AC3E}">
        <p14:creationId xmlns:p14="http://schemas.microsoft.com/office/powerpoint/2010/main" val="1278718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F9F2922B-0FAE-5890-75A5-EE8FE38E8436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37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9601D0-A844-DCD6-D0C6-70388B4C2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r="22667"/>
          <a:stretch/>
        </p:blipFill>
        <p:spPr>
          <a:xfrm>
            <a:off x="0" y="0"/>
            <a:ext cx="28448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C3C8EC-1E96-CA1D-FAFF-740F4FAEE29C}"/>
              </a:ext>
            </a:extLst>
          </p:cNvPr>
          <p:cNvSpPr txBox="1"/>
          <p:nvPr/>
        </p:nvSpPr>
        <p:spPr>
          <a:xfrm>
            <a:off x="3829038" y="499981"/>
            <a:ext cx="7396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rgbClr val="F3CD86"/>
                </a:solidFill>
                <a:latin typeface="Montserrat SemiBold" panose="00000700000000000000" pitchFamily="50" charset="0"/>
              </a:rPr>
              <a:t>Toute communication devra faire l’objet d’une validation préalable.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E093F-8C99-1592-F3AB-651DA8CB55B5}"/>
              </a:ext>
            </a:extLst>
          </p:cNvPr>
          <p:cNvSpPr/>
          <p:nvPr/>
        </p:nvSpPr>
        <p:spPr>
          <a:xfrm>
            <a:off x="502920" y="2799080"/>
            <a:ext cx="1838960" cy="1259840"/>
          </a:xfrm>
          <a:prstGeom prst="rect">
            <a:avLst/>
          </a:prstGeom>
          <a:solidFill>
            <a:srgbClr val="EEA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B1B924-600D-8145-DA7C-06FF38D5CC02}"/>
              </a:ext>
            </a:extLst>
          </p:cNvPr>
          <p:cNvSpPr txBox="1"/>
          <p:nvPr/>
        </p:nvSpPr>
        <p:spPr>
          <a:xfrm>
            <a:off x="571500" y="3075057"/>
            <a:ext cx="170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Bebas Neue" panose="020B0606020202050201" pitchFamily="34" charset="0"/>
              </a:rPr>
              <a:t>Règles de communication</a:t>
            </a:r>
          </a:p>
        </p:txBody>
      </p:sp>
      <p:pic>
        <p:nvPicPr>
          <p:cNvPr id="14" name="Image 13" descr="Une image contenant logo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36A8F08A-4A1E-0F42-85B0-06D300EE2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57" y="3019442"/>
            <a:ext cx="524522" cy="524522"/>
          </a:xfrm>
          <a:prstGeom prst="rect">
            <a:avLst/>
          </a:prstGeom>
        </p:spPr>
      </p:pic>
      <p:pic>
        <p:nvPicPr>
          <p:cNvPr id="16" name="Image 15">
            <a:hlinkClick r:id="rId5"/>
            <a:extLst>
              <a:ext uri="{FF2B5EF4-FFF2-40B4-BE49-F238E27FC236}">
                <a16:creationId xmlns:a16="http://schemas.microsoft.com/office/drawing/2014/main" id="{4EA692FE-FF85-150A-E233-45C2A6E39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81" y="3019442"/>
            <a:ext cx="524522" cy="524522"/>
          </a:xfrm>
          <a:prstGeom prst="rect">
            <a:avLst/>
          </a:prstGeom>
        </p:spPr>
      </p:pic>
      <p:pic>
        <p:nvPicPr>
          <p:cNvPr id="18" name="Image 17">
            <a:hlinkClick r:id="rId7"/>
            <a:extLst>
              <a:ext uri="{FF2B5EF4-FFF2-40B4-BE49-F238E27FC236}">
                <a16:creationId xmlns:a16="http://schemas.microsoft.com/office/drawing/2014/main" id="{C3371EF6-79CC-BEA4-910C-435FDA51A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19" y="3019442"/>
            <a:ext cx="524522" cy="52452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35B3095-4BBA-E325-E538-68D17ACF447D}"/>
              </a:ext>
            </a:extLst>
          </p:cNvPr>
          <p:cNvSpPr txBox="1"/>
          <p:nvPr/>
        </p:nvSpPr>
        <p:spPr>
          <a:xfrm>
            <a:off x="3829038" y="4079842"/>
            <a:ext cx="73964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Montserrat" panose="00000500000000000000" pitchFamily="50" charset="0"/>
              </a:rPr>
              <a:t>Si vous n’êtes </a:t>
            </a:r>
            <a:r>
              <a:rPr lang="fr-FR" sz="1400">
                <a:latin typeface="Montserrat SemiBold" panose="00000700000000000000" pitchFamily="50" charset="0"/>
              </a:rPr>
              <a:t>pas partenaire</a:t>
            </a:r>
            <a:r>
              <a:rPr lang="fr-FR" sz="1400">
                <a:latin typeface="Montserrat" panose="00000500000000000000" pitchFamily="50" charset="0"/>
              </a:rPr>
              <a:t> de Surfrider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>
                <a:latin typeface="Montserrat" panose="00000500000000000000" pitchFamily="50" charset="0"/>
              </a:rPr>
              <a:t>Vous ne pouvez pas utiliser le terme « partenaire » ou « partenariat ».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>
                <a:latin typeface="Montserrat" panose="00000500000000000000" pitchFamily="50" charset="0"/>
              </a:rPr>
              <a:t>Vous ne pouvez pas utiliser le logo ou le nom de </a:t>
            </a:r>
            <a:r>
              <a:rPr lang="fr-FR" sz="1400" i="1">
                <a:latin typeface="Montserrat" panose="00000500000000000000" pitchFamily="50" charset="0"/>
              </a:rPr>
              <a:t>Surfrider </a:t>
            </a:r>
            <a:r>
              <a:rPr lang="fr-FR" sz="1400" i="1" err="1">
                <a:latin typeface="Montserrat" panose="00000500000000000000" pitchFamily="50" charset="0"/>
              </a:rPr>
              <a:t>Foundation</a:t>
            </a:r>
            <a:r>
              <a:rPr lang="fr-FR" sz="1400" i="1">
                <a:latin typeface="Montserrat" panose="00000500000000000000" pitchFamily="50" charset="0"/>
              </a:rPr>
              <a:t> </a:t>
            </a:r>
            <a:r>
              <a:rPr lang="fr-FR" sz="1400">
                <a:latin typeface="Montserrat" panose="00000500000000000000" pitchFamily="50" charset="0"/>
              </a:rPr>
              <a:t>dans votre communication externe (usage réservé aux entreprises partenaires de </a:t>
            </a:r>
            <a:r>
              <a:rPr lang="fr-FR" sz="1400" i="1">
                <a:latin typeface="Montserrat" panose="00000500000000000000" pitchFamily="50" charset="0"/>
              </a:rPr>
              <a:t>Surfrider </a:t>
            </a:r>
            <a:r>
              <a:rPr lang="fr-FR" sz="1400" i="1" err="1">
                <a:latin typeface="Montserrat" panose="00000500000000000000" pitchFamily="50" charset="0"/>
              </a:rPr>
              <a:t>Foundation</a:t>
            </a:r>
            <a:r>
              <a:rPr lang="fr-FR" sz="1400">
                <a:latin typeface="Montserrat" panose="00000500000000000000" pitchFamily="50" charset="0"/>
              </a:rPr>
              <a:t>).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74F5F6D-FF02-A97F-D9DA-548A7DB15D74}"/>
              </a:ext>
            </a:extLst>
          </p:cNvPr>
          <p:cNvSpPr txBox="1"/>
          <p:nvPr/>
        </p:nvSpPr>
        <p:spPr>
          <a:xfrm>
            <a:off x="3444536" y="1783256"/>
            <a:ext cx="499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C7DC9"/>
                </a:solidFill>
                <a:latin typeface="Bebas Neue Bold" panose="020B0606020202050201" pitchFamily="34" charset="0"/>
              </a:rPr>
              <a:t>1.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CCD3BEC-2053-A03F-4AF2-8127136EA0FC}"/>
              </a:ext>
            </a:extLst>
          </p:cNvPr>
          <p:cNvSpPr txBox="1"/>
          <p:nvPr/>
        </p:nvSpPr>
        <p:spPr>
          <a:xfrm>
            <a:off x="3444536" y="3904284"/>
            <a:ext cx="499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C7DC9"/>
                </a:solidFill>
                <a:latin typeface="Bebas Neue Bold" panose="020B0606020202050201" pitchFamily="34" charset="0"/>
              </a:rPr>
              <a:t>2.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87B7338-ECF4-D772-C30C-4400037AB16E}"/>
              </a:ext>
            </a:extLst>
          </p:cNvPr>
          <p:cNvSpPr txBox="1"/>
          <p:nvPr/>
        </p:nvSpPr>
        <p:spPr>
          <a:xfrm>
            <a:off x="3829038" y="1960344"/>
            <a:ext cx="739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Montserrat" panose="00000500000000000000" pitchFamily="50" charset="0"/>
              </a:rPr>
              <a:t>Vous pouvez communiquer via vos réseaux sociaux en mentionnant </a:t>
            </a:r>
            <a:r>
              <a:rPr lang="fr-FR" sz="1400" err="1">
                <a:latin typeface="Montserrat" panose="00000500000000000000" pitchFamily="50" charset="0"/>
              </a:rPr>
              <a:t>Act</a:t>
            </a:r>
            <a:r>
              <a:rPr lang="fr-FR" sz="1400">
                <a:latin typeface="Montserrat" panose="00000500000000000000" pitchFamily="50" charset="0"/>
              </a:rPr>
              <a:t>! </a:t>
            </a:r>
            <a:r>
              <a:rPr lang="fr-FR" sz="1400" err="1">
                <a:latin typeface="Montserrat" panose="00000500000000000000" pitchFamily="50" charset="0"/>
              </a:rPr>
              <a:t>with</a:t>
            </a:r>
            <a:r>
              <a:rPr lang="fr-FR" sz="1400">
                <a:latin typeface="Montserrat" panose="00000500000000000000" pitchFamily="50" charset="0"/>
              </a:rPr>
              <a:t> Surfrider, ainsi qu’en utilisant notre logo.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7BF9BC-0139-3C3A-CACE-92E1EE5F2A00}"/>
              </a:ext>
            </a:extLst>
          </p:cNvPr>
          <p:cNvSpPr txBox="1"/>
          <p:nvPr/>
        </p:nvSpPr>
        <p:spPr>
          <a:xfrm>
            <a:off x="3944448" y="5785271"/>
            <a:ext cx="691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>
                <a:solidFill>
                  <a:srgbClr val="F3CD86"/>
                </a:solidFill>
                <a:latin typeface="Montserrat Light" panose="00000400000000000000" pitchFamily="50" charset="0"/>
              </a:rPr>
              <a:t>→ Un kit de communication complet vous sera remis une fois le devis validé.</a:t>
            </a:r>
          </a:p>
        </p:txBody>
      </p:sp>
    </p:spTree>
    <p:extLst>
      <p:ext uri="{BB962C8B-B14F-4D97-AF65-F5344CB8AC3E}">
        <p14:creationId xmlns:p14="http://schemas.microsoft.com/office/powerpoint/2010/main" val="3660439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51760-5C94-6E6A-6878-8A3D7F9C6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267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578EAC-F11C-E939-B18C-5BE03FBC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49A4AB-5957-8EE6-DF69-6F4BA56FF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12520"/>
          <a:stretch/>
        </p:blipFill>
        <p:spPr>
          <a:xfrm>
            <a:off x="676772" y="746786"/>
            <a:ext cx="6032521" cy="53644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F25FB1-937B-C1FA-5BC2-60653D254D0C}"/>
              </a:ext>
            </a:extLst>
          </p:cNvPr>
          <p:cNvSpPr txBox="1"/>
          <p:nvPr/>
        </p:nvSpPr>
        <p:spPr>
          <a:xfrm>
            <a:off x="7819947" y="308103"/>
            <a:ext cx="622356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Bebas Neue Bold"/>
              </a:rPr>
              <a:t>Devenir partenaire mécène </a:t>
            </a:r>
            <a:endParaRPr lang="fr-FR" sz="3200">
              <a:solidFill>
                <a:schemeClr val="bg1"/>
              </a:solidFill>
              <a:latin typeface="Bebas Neue Bold" panose="020B0606020202050201" pitchFamily="34" charset="0"/>
            </a:endParaRPr>
          </a:p>
          <a:p>
            <a:r>
              <a:rPr lang="fr-FR" sz="3200">
                <a:solidFill>
                  <a:schemeClr val="bg1"/>
                </a:solidFill>
                <a:latin typeface="Bebas Neue Bold"/>
              </a:rPr>
              <a:t>de </a:t>
            </a:r>
            <a:r>
              <a:rPr lang="fr-FR" sz="3200" err="1">
                <a:solidFill>
                  <a:schemeClr val="bg1"/>
                </a:solidFill>
                <a:latin typeface="Bebas Neue Bold"/>
              </a:rPr>
              <a:t>surfrider</a:t>
            </a:r>
            <a:endParaRPr lang="fr-FR" sz="3200">
              <a:solidFill>
                <a:schemeClr val="bg1"/>
              </a:solidFill>
              <a:latin typeface="Bebas Neue Bold" panose="020B0606020202050201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49D3282-8CD9-C483-EE0E-DEE4E133EC2B}"/>
              </a:ext>
            </a:extLst>
          </p:cNvPr>
          <p:cNvSpPr txBox="1"/>
          <p:nvPr/>
        </p:nvSpPr>
        <p:spPr>
          <a:xfrm>
            <a:off x="7819947" y="1697720"/>
            <a:ext cx="3730567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1600" dirty="0">
                <a:solidFill>
                  <a:schemeClr val="bg1"/>
                </a:solidFill>
                <a:latin typeface="Montserrat SemiBold"/>
                <a:ea typeface="+mn-lt"/>
                <a:cs typeface="+mn-lt"/>
              </a:rPr>
              <a:t>CONTRIBUEZ À LA MISSION DE SURFRIDER</a:t>
            </a:r>
          </a:p>
          <a:p>
            <a:pPr algn="just"/>
            <a:endParaRPr lang="fr-FR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 algn="just"/>
            <a:r>
              <a:rPr lang="fr-FR" sz="14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Donnez à Surfrider les moyens de réaliser sa mission sociale et ses projets </a:t>
            </a:r>
            <a:endParaRPr lang="fr-FR" dirty="0">
              <a:solidFill>
                <a:schemeClr val="bg1"/>
              </a:solidFill>
              <a:latin typeface="Montserrat"/>
              <a:cs typeface="Calibri"/>
            </a:endParaRPr>
          </a:p>
          <a:p>
            <a:pPr algn="just"/>
            <a:endParaRPr lang="fr-FR" sz="1600" dirty="0">
              <a:solidFill>
                <a:schemeClr val="bg1"/>
              </a:solidFill>
              <a:ea typeface="+mn-lt"/>
              <a:cs typeface="+mn-lt"/>
            </a:endParaRPr>
          </a:p>
          <a:p>
            <a:pPr algn="just"/>
            <a:r>
              <a:rPr lang="fr-FR" sz="1600" dirty="0">
                <a:solidFill>
                  <a:schemeClr val="bg1"/>
                </a:solidFill>
                <a:latin typeface="Montserrat SemiBold"/>
                <a:ea typeface="+mn-lt"/>
                <a:cs typeface="+mn-lt"/>
              </a:rPr>
              <a:t>ENCOURAGEZ LE CHANGEMENT</a:t>
            </a:r>
            <a:endParaRPr lang="fr-FR" sz="1600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algn="just"/>
            <a:endParaRPr lang="fr-FR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Impliquez votre entreprise dans une démarche RSE 360°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Faire vivre une "expérience environnementale" à vos clients et collaborateurs via une Activité de Sensibilisation en Entreprise.</a:t>
            </a:r>
            <a:endParaRPr lang="fr-FR" dirty="0">
              <a:solidFill>
                <a:schemeClr val="bg1"/>
              </a:solidFill>
              <a:latin typeface="Montserrat"/>
              <a:cs typeface="Calibri" panose="020F0502020204030204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/>
                <a:cs typeface="Calibri"/>
              </a:rPr>
              <a:t>Communiquez en externe sur notre partenariat </a:t>
            </a: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solidFill>
                  <a:schemeClr val="bg1"/>
                </a:solidFill>
                <a:latin typeface="Montserrat"/>
                <a:cs typeface="Calibri"/>
              </a:rPr>
              <a:t>Bénéficiez de 10 à 20% de remise sur les prestations </a:t>
            </a:r>
            <a:r>
              <a:rPr lang="fr-FR" sz="1400" dirty="0" err="1">
                <a:solidFill>
                  <a:schemeClr val="bg1"/>
                </a:solidFill>
                <a:latin typeface="Montserrat"/>
                <a:cs typeface="Calibri"/>
              </a:rPr>
              <a:t>Act</a:t>
            </a:r>
            <a:r>
              <a:rPr lang="fr-FR" sz="1400" dirty="0">
                <a:solidFill>
                  <a:schemeClr val="bg1"/>
                </a:solidFill>
                <a:latin typeface="Montserrat"/>
                <a:cs typeface="Calibri"/>
              </a:rPr>
              <a:t>!</a:t>
            </a:r>
          </a:p>
          <a:p>
            <a:pPr algn="just"/>
            <a:endParaRPr lang="fr-FR" sz="1400" dirty="0">
              <a:solidFill>
                <a:schemeClr val="bg1"/>
              </a:solidFill>
              <a:latin typeface="Montserrat SemiBold"/>
              <a:cs typeface="Calibri"/>
            </a:endParaRPr>
          </a:p>
          <a:p>
            <a:pPr algn="just"/>
            <a:r>
              <a:rPr lang="fr-FR" sz="1400" dirty="0">
                <a:solidFill>
                  <a:schemeClr val="bg1"/>
                </a:solidFill>
                <a:latin typeface="Montserrat SemiBold"/>
                <a:cs typeface="Calibri"/>
              </a:rPr>
              <a:t>Intéressés ? Contactez-nous !</a:t>
            </a:r>
          </a:p>
          <a:p>
            <a:pPr algn="just"/>
            <a:endParaRPr lang="fr-FR" sz="1400" dirty="0">
              <a:solidFill>
                <a:schemeClr val="bg1"/>
              </a:solidFill>
              <a:cs typeface="Calibri"/>
            </a:endParaRPr>
          </a:p>
          <a:p>
            <a:pPr algn="just"/>
            <a:endParaRPr lang="fr-F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5D1BC0-A889-5830-EEDC-DB4E42919200}"/>
              </a:ext>
            </a:extLst>
          </p:cNvPr>
          <p:cNvSpPr/>
          <p:nvPr/>
        </p:nvSpPr>
        <p:spPr>
          <a:xfrm>
            <a:off x="7915975" y="1447661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525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 descr="Une image contenant intérieur, bâtiment, table, meubles&#10;&#10;Description générée automatiquement">
            <a:extLst>
              <a:ext uri="{FF2B5EF4-FFF2-40B4-BE49-F238E27FC236}">
                <a16:creationId xmlns:a16="http://schemas.microsoft.com/office/drawing/2014/main" id="{F8A67032-DFC1-FA30-AAD7-272736370E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r="15730"/>
          <a:stretch/>
        </p:blipFill>
        <p:spPr>
          <a:xfrm>
            <a:off x="4602406" y="0"/>
            <a:ext cx="7589593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ECF4230-88B8-C0E9-E079-7150E7B90175}"/>
              </a:ext>
            </a:extLst>
          </p:cNvPr>
          <p:cNvSpPr>
            <a:spLocks/>
          </p:cNvSpPr>
          <p:nvPr/>
        </p:nvSpPr>
        <p:spPr>
          <a:xfrm>
            <a:off x="-9525" y="4623066"/>
            <a:ext cx="3505199" cy="747590"/>
          </a:xfrm>
          <a:prstGeom prst="rect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E4919A4-624B-D268-958E-4DC26D9601B6}"/>
              </a:ext>
            </a:extLst>
          </p:cNvPr>
          <p:cNvSpPr>
            <a:spLocks/>
          </p:cNvSpPr>
          <p:nvPr/>
        </p:nvSpPr>
        <p:spPr>
          <a:xfrm>
            <a:off x="-9525" y="3668638"/>
            <a:ext cx="3505199" cy="747590"/>
          </a:xfrm>
          <a:prstGeom prst="rect">
            <a:avLst/>
          </a:prstGeom>
          <a:solidFill>
            <a:srgbClr val="829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A921110-3B20-3D94-878B-290958D12AAE}"/>
              </a:ext>
            </a:extLst>
          </p:cNvPr>
          <p:cNvSpPr>
            <a:spLocks/>
          </p:cNvSpPr>
          <p:nvPr/>
        </p:nvSpPr>
        <p:spPr>
          <a:xfrm>
            <a:off x="-9525" y="2710641"/>
            <a:ext cx="3505199" cy="747590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B20A9E-BAD4-3D8E-F26E-1A8CB0DB6F11}"/>
              </a:ext>
            </a:extLst>
          </p:cNvPr>
          <p:cNvSpPr>
            <a:spLocks/>
          </p:cNvSpPr>
          <p:nvPr/>
        </p:nvSpPr>
        <p:spPr>
          <a:xfrm>
            <a:off x="-9524" y="1750290"/>
            <a:ext cx="3505198" cy="747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9B9C99-41E4-E298-67B4-470F860E6B14}"/>
              </a:ext>
            </a:extLst>
          </p:cNvPr>
          <p:cNvSpPr txBox="1"/>
          <p:nvPr/>
        </p:nvSpPr>
        <p:spPr>
          <a:xfrm>
            <a:off x="1097208" y="1862475"/>
            <a:ext cx="227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33 All. du Moura,</a:t>
            </a:r>
          </a:p>
          <a:p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64200 Biarritz</a:t>
            </a:r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81A15501-0F97-F5CB-6E78-61DF4FD3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393385F-478B-A28A-BA81-1732F8453D5A}"/>
              </a:ext>
            </a:extLst>
          </p:cNvPr>
          <p:cNvSpPr txBox="1"/>
          <p:nvPr/>
        </p:nvSpPr>
        <p:spPr>
          <a:xfrm>
            <a:off x="376731" y="346759"/>
            <a:ext cx="2671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Bebas Neue Bold" panose="020B0606020202050201" pitchFamily="34" charset="0"/>
              </a:rPr>
              <a:t>contacts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B8A7D2-4D60-AA15-9BB2-EE9882DBFEC8}"/>
              </a:ext>
            </a:extLst>
          </p:cNvPr>
          <p:cNvSpPr/>
          <p:nvPr/>
        </p:nvSpPr>
        <p:spPr>
          <a:xfrm>
            <a:off x="500387" y="1288762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42A7EB-DA35-567D-A2E3-D9A4E25B6F05}"/>
              </a:ext>
            </a:extLst>
          </p:cNvPr>
          <p:cNvSpPr txBox="1"/>
          <p:nvPr/>
        </p:nvSpPr>
        <p:spPr>
          <a:xfrm>
            <a:off x="1122121" y="3888544"/>
            <a:ext cx="224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tlamour@surfrider.eu</a:t>
            </a:r>
          </a:p>
        </p:txBody>
      </p:sp>
      <p:pic>
        <p:nvPicPr>
          <p:cNvPr id="18" name="Image 17" descr="Une image contenant Graphique, ver, conception&#10;&#10;Description générée automatiquement">
            <a:extLst>
              <a:ext uri="{FF2B5EF4-FFF2-40B4-BE49-F238E27FC236}">
                <a16:creationId xmlns:a16="http://schemas.microsoft.com/office/drawing/2014/main" id="{0C8DEA38-CDC2-C8F3-86AE-3674E2675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0" y="2852614"/>
            <a:ext cx="470029" cy="470029"/>
          </a:xfrm>
          <a:prstGeom prst="rect">
            <a:avLst/>
          </a:prstGeom>
        </p:spPr>
      </p:pic>
      <p:pic>
        <p:nvPicPr>
          <p:cNvPr id="24" name="Image 23" descr="Une image contenant Police, symbole, blanc, Graphique&#10;&#10;Description générée automatiquement">
            <a:extLst>
              <a:ext uri="{FF2B5EF4-FFF2-40B4-BE49-F238E27FC236}">
                <a16:creationId xmlns:a16="http://schemas.microsoft.com/office/drawing/2014/main" id="{402FAB95-4F33-42B5-D8DF-E8E503039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0" y="1889070"/>
            <a:ext cx="470030" cy="470030"/>
          </a:xfrm>
          <a:prstGeom prst="rect">
            <a:avLst/>
          </a:prstGeom>
        </p:spPr>
      </p:pic>
      <p:pic>
        <p:nvPicPr>
          <p:cNvPr id="28" name="Image 27" descr="Une image contenant symbole, cercle, Symétrie, blanc&#10;&#10;Description générée automatiquement">
            <a:extLst>
              <a:ext uri="{FF2B5EF4-FFF2-40B4-BE49-F238E27FC236}">
                <a16:creationId xmlns:a16="http://schemas.microsoft.com/office/drawing/2014/main" id="{FF50C64D-BD16-18F6-5238-49FCFB91B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0" y="4766842"/>
            <a:ext cx="470029" cy="470029"/>
          </a:xfrm>
          <a:prstGeom prst="rect">
            <a:avLst/>
          </a:prstGeom>
        </p:spPr>
      </p:pic>
      <p:pic>
        <p:nvPicPr>
          <p:cNvPr id="34" name="Image 33" descr="Une image contenant ligne, symbole, blanc, Police&#10;&#10;Description générée automatiquement">
            <a:extLst>
              <a:ext uri="{FF2B5EF4-FFF2-40B4-BE49-F238E27FC236}">
                <a16:creationId xmlns:a16="http://schemas.microsoft.com/office/drawing/2014/main" id="{0D7D1BCF-F244-ADF8-E4E6-9065878D1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0" y="3807418"/>
            <a:ext cx="470030" cy="470030"/>
          </a:xfrm>
          <a:prstGeom prst="rect">
            <a:avLst/>
          </a:prstGeom>
        </p:spPr>
      </p:pic>
      <p:pic>
        <p:nvPicPr>
          <p:cNvPr id="36" name="Image 35" descr="Une image contenant créativité&#10;&#10;Description générée automatiquement avec une confiance faible">
            <a:extLst>
              <a:ext uri="{FF2B5EF4-FFF2-40B4-BE49-F238E27FC236}">
                <a16:creationId xmlns:a16="http://schemas.microsoft.com/office/drawing/2014/main" id="{731DDE31-FA40-CB79-C061-FCB718E43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1" y="5064340"/>
            <a:ext cx="172818" cy="172818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80B92BF4-D8ED-CB5D-C369-8A8BC435EC03}"/>
              </a:ext>
            </a:extLst>
          </p:cNvPr>
          <p:cNvSpPr txBox="1"/>
          <p:nvPr/>
        </p:nvSpPr>
        <p:spPr>
          <a:xfrm>
            <a:off x="1122121" y="2918444"/>
            <a:ext cx="159628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/>
              </a:rPr>
              <a:t>07 87 69 48 17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21A7008-A679-C757-8FD5-39D654CDC7AD}"/>
              </a:ext>
            </a:extLst>
          </p:cNvPr>
          <p:cNvSpPr txBox="1"/>
          <p:nvPr/>
        </p:nvSpPr>
        <p:spPr>
          <a:xfrm>
            <a:off x="1097208" y="4842972"/>
            <a:ext cx="1725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act.surfrider.eu</a:t>
            </a:r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0201D5-F08F-1BE8-E764-D6B0DE53315D}"/>
              </a:ext>
            </a:extLst>
          </p:cNvPr>
          <p:cNvSpPr>
            <a:spLocks/>
          </p:cNvSpPr>
          <p:nvPr/>
        </p:nvSpPr>
        <p:spPr>
          <a:xfrm>
            <a:off x="-9526" y="5543815"/>
            <a:ext cx="3505199" cy="7475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Graphique, cercle, noir et blanc, symbole&#10;&#10;Description générée automatiquement">
            <a:hlinkClick r:id="rId9"/>
            <a:extLst>
              <a:ext uri="{FF2B5EF4-FFF2-40B4-BE49-F238E27FC236}">
                <a16:creationId xmlns:a16="http://schemas.microsoft.com/office/drawing/2014/main" id="{331BF925-7238-4A8E-6B94-9E755FB513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4265" y="5149848"/>
            <a:ext cx="1267884" cy="1341968"/>
          </a:xfrm>
          <a:prstGeom prst="rect">
            <a:avLst/>
          </a:prstGeom>
        </p:spPr>
      </p:pic>
      <p:pic>
        <p:nvPicPr>
          <p:cNvPr id="6" name="Image 5" descr="Une image contenant symbole, logo, Police, Graphique&#10;&#10;Description générée automatiquement">
            <a:hlinkClick r:id="rId11"/>
            <a:extLst>
              <a:ext uri="{FF2B5EF4-FFF2-40B4-BE49-F238E27FC236}">
                <a16:creationId xmlns:a16="http://schemas.microsoft.com/office/drawing/2014/main" id="{1BFEA45A-DBB8-D96A-5758-7A4E6480B3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731" y="5356812"/>
            <a:ext cx="1066800" cy="1035049"/>
          </a:xfrm>
          <a:prstGeom prst="rect">
            <a:avLst/>
          </a:prstGeom>
        </p:spPr>
      </p:pic>
      <p:pic>
        <p:nvPicPr>
          <p:cNvPr id="7" name="Image 6" descr="Une image contenant logo, symbole, Graphique, Police&#10;&#10;Description générée automatiquement">
            <a:hlinkClick r:id="rId13"/>
            <a:extLst>
              <a:ext uri="{FF2B5EF4-FFF2-40B4-BE49-F238E27FC236}">
                <a16:creationId xmlns:a16="http://schemas.microsoft.com/office/drawing/2014/main" id="{53E451D6-BBE7-E523-04FE-06C5EAD4A9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1489" y="5527021"/>
            <a:ext cx="698501" cy="7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1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A972142F-EAFA-2FB1-9938-38A8B5272327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4</a:t>
            </a:fld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32AEA69-2713-2A3F-F26D-9AB3AEA34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/>
          <a:stretch/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BE4A19-567F-EEBF-206F-125033F94A52}"/>
              </a:ext>
            </a:extLst>
          </p:cNvPr>
          <p:cNvSpPr/>
          <p:nvPr/>
        </p:nvSpPr>
        <p:spPr>
          <a:xfrm>
            <a:off x="6400163" y="1677220"/>
            <a:ext cx="5487670" cy="3503559"/>
          </a:xfrm>
          <a:prstGeom prst="rect">
            <a:avLst/>
          </a:prstGeom>
          <a:solidFill>
            <a:srgbClr val="4C7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71AC1D-F9F4-159D-AA14-B2E4AB555DD3}"/>
              </a:ext>
            </a:extLst>
          </p:cNvPr>
          <p:cNvSpPr txBox="1"/>
          <p:nvPr/>
        </p:nvSpPr>
        <p:spPr>
          <a:xfrm>
            <a:off x="6638497" y="4144000"/>
            <a:ext cx="5011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>
                <a:solidFill>
                  <a:schemeClr val="bg1"/>
                </a:solidFill>
                <a:latin typeface="Montserrat Light" panose="00000400000000000000" pitchFamily="50" charset="0"/>
              </a:rPr>
              <a:t>Nous vous invitons, le temps d’un séminaire ou d’une activité team building, à comprendre les enjeux environnementaux et apprendre comment chacun d’entre nous peut contribuer à agir quotidiennement à la protection de notre environnement.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080D0E-DD68-78AA-7435-5927E1746E89}"/>
              </a:ext>
            </a:extLst>
          </p:cNvPr>
          <p:cNvSpPr txBox="1"/>
          <p:nvPr/>
        </p:nvSpPr>
        <p:spPr>
          <a:xfrm>
            <a:off x="6744117" y="1964578"/>
            <a:ext cx="47997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>
                <a:solidFill>
                  <a:schemeClr val="bg1"/>
                </a:solidFill>
                <a:latin typeface="Bebas Neue Bold" panose="020B0606020202050201" pitchFamily="34" charset="0"/>
              </a:rPr>
              <a:t>Agir positivement, impulser le changement pour l’océan</a:t>
            </a:r>
          </a:p>
        </p:txBody>
      </p:sp>
    </p:spTree>
    <p:extLst>
      <p:ext uri="{BB962C8B-B14F-4D97-AF65-F5344CB8AC3E}">
        <p14:creationId xmlns:p14="http://schemas.microsoft.com/office/powerpoint/2010/main" val="2874784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71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2"/>
            <a:extLst>
              <a:ext uri="{FF2B5EF4-FFF2-40B4-BE49-F238E27FC236}">
                <a16:creationId xmlns:a16="http://schemas.microsoft.com/office/drawing/2014/main" id="{01861867-7A49-0A14-ED0C-663837DD8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14" y="860214"/>
            <a:ext cx="5137572" cy="513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43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0.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977846" y="2706958"/>
            <a:ext cx="5059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Parcours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1117277" y="3722621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3E8D6464-FD62-E975-E401-527893535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11" name="ZoneTexte 10">
            <a:hlinkClick r:id="rId2" action="ppaction://hlinksldjump"/>
            <a:extLst>
              <a:ext uri="{FF2B5EF4-FFF2-40B4-BE49-F238E27FC236}">
                <a16:creationId xmlns:a16="http://schemas.microsoft.com/office/drawing/2014/main" id="{7DA08597-7B7C-F55E-7A1F-477F5119F899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89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ver&#10;&#10;Description générée automatiquement">
            <a:extLst>
              <a:ext uri="{FF2B5EF4-FFF2-40B4-BE49-F238E27FC236}">
                <a16:creationId xmlns:a16="http://schemas.microsoft.com/office/drawing/2014/main" id="{2CADBCDB-705B-17F5-0630-1E5F27ABD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9" b="11280"/>
          <a:stretch/>
        </p:blipFill>
        <p:spPr>
          <a:xfrm rot="1750274">
            <a:off x="8518926" y="1447539"/>
            <a:ext cx="1533333" cy="3962452"/>
          </a:xfrm>
          <a:prstGeom prst="rect">
            <a:avLst/>
          </a:prstGeom>
        </p:spPr>
      </p:pic>
      <p:sp>
        <p:nvSpPr>
          <p:cNvPr id="15" name="ZoneTexte 8">
            <a:extLst>
              <a:ext uri="{FF2B5EF4-FFF2-40B4-BE49-F238E27FC236}">
                <a16:creationId xmlns:a16="http://schemas.microsoft.com/office/drawing/2014/main" id="{1CE49596-3E68-785D-80D4-6BE26150536E}"/>
              </a:ext>
            </a:extLst>
          </p:cNvPr>
          <p:cNvSpPr txBox="1"/>
          <p:nvPr/>
        </p:nvSpPr>
        <p:spPr>
          <a:xfrm>
            <a:off x="7506662" y="4014179"/>
            <a:ext cx="1017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❤️ </a:t>
            </a:r>
            <a:r>
              <a:rPr lang="fr-FR"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aimer</a:t>
            </a:r>
            <a:endParaRPr lang="fr-FR" sz="140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ZoneTexte 9">
            <a:extLst>
              <a:ext uri="{FF2B5EF4-FFF2-40B4-BE49-F238E27FC236}">
                <a16:creationId xmlns:a16="http://schemas.microsoft.com/office/drawing/2014/main" id="{599EC80B-981F-17F5-4BEB-DC922E69B1DB}"/>
              </a:ext>
            </a:extLst>
          </p:cNvPr>
          <p:cNvSpPr txBox="1"/>
          <p:nvPr/>
        </p:nvSpPr>
        <p:spPr>
          <a:xfrm>
            <a:off x="7995102" y="3465739"/>
            <a:ext cx="117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💡 </a:t>
            </a:r>
            <a:r>
              <a:rPr lang="fr-FR"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s’éveiller</a:t>
            </a:r>
            <a:endParaRPr lang="fr-FR" sz="140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ZoneTexte 10">
            <a:extLst>
              <a:ext uri="{FF2B5EF4-FFF2-40B4-BE49-F238E27FC236}">
                <a16:creationId xmlns:a16="http://schemas.microsoft.com/office/drawing/2014/main" id="{0EE3D431-DEE2-B60F-D3A1-6C6463DB138A}"/>
              </a:ext>
            </a:extLst>
          </p:cNvPr>
          <p:cNvSpPr txBox="1"/>
          <p:nvPr/>
        </p:nvSpPr>
        <p:spPr>
          <a:xfrm>
            <a:off x="8641093" y="2872913"/>
            <a:ext cx="1251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🌊 </a:t>
            </a:r>
            <a:r>
              <a:rPr lang="fr-FR"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changer</a:t>
            </a:r>
            <a:endParaRPr lang="fr-FR" sz="140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8CF023F4-C328-A578-C059-D52355D91E40}"/>
              </a:ext>
            </a:extLst>
          </p:cNvPr>
          <p:cNvSpPr txBox="1"/>
          <p:nvPr/>
        </p:nvSpPr>
        <p:spPr>
          <a:xfrm>
            <a:off x="9027945" y="2229768"/>
            <a:ext cx="140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💪 </a:t>
            </a:r>
            <a:r>
              <a:rPr lang="fr-FR"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s’engager</a:t>
            </a:r>
            <a:endParaRPr lang="fr-FR" sz="140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DDDFF9E-CF4C-409E-05BD-278DAFCEA3A1}"/>
              </a:ext>
            </a:extLst>
          </p:cNvPr>
          <p:cNvSpPr txBox="1"/>
          <p:nvPr/>
        </p:nvSpPr>
        <p:spPr>
          <a:xfrm>
            <a:off x="8809171" y="3888800"/>
            <a:ext cx="2003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0" i="0" u="none" strike="noStrike">
                <a:solidFill>
                  <a:srgbClr val="F3CD86"/>
                </a:solidFill>
                <a:effectLst/>
                <a:latin typeface="Bebas Neue Bold" panose="020B0606020202050201" pitchFamily="34" charset="0"/>
              </a:rPr>
              <a:t>Courbe de</a:t>
            </a:r>
          </a:p>
          <a:p>
            <a:pPr algn="r"/>
            <a:r>
              <a:rPr lang="fr-FR" sz="2000" b="0" i="0" u="none" strike="noStrike">
                <a:solidFill>
                  <a:srgbClr val="F3CD86"/>
                </a:solidFill>
                <a:effectLst/>
                <a:latin typeface="Bebas Neue Bold" panose="020B0606020202050201" pitchFamily="34" charset="0"/>
              </a:rPr>
              <a:t>l'engagement</a:t>
            </a:r>
            <a:r>
              <a:rPr lang="fr-FR" sz="2000" b="0" i="0">
                <a:solidFill>
                  <a:srgbClr val="EEAB74"/>
                </a:solidFill>
                <a:effectLst/>
                <a:latin typeface="Bebas Neue Bold" panose="020B0606020202050201" pitchFamily="34" charset="0"/>
              </a:rPr>
              <a:t>​</a:t>
            </a:r>
            <a:endParaRPr lang="fr-FR" sz="2000">
              <a:solidFill>
                <a:srgbClr val="EEAB74"/>
              </a:solidFill>
            </a:endParaRPr>
          </a:p>
        </p:txBody>
      </p:sp>
      <p:sp>
        <p:nvSpPr>
          <p:cNvPr id="20" name="Espace réservé du numéro de diapositive 4">
            <a:extLst>
              <a:ext uri="{FF2B5EF4-FFF2-40B4-BE49-F238E27FC236}">
                <a16:creationId xmlns:a16="http://schemas.microsoft.com/office/drawing/2014/main" id="{DFB67CCC-103E-2BF1-C2EF-F0095397922C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>
                <a:solidFill>
                  <a:schemeClr val="tx1"/>
                </a:solidFill>
              </a:rPr>
              <a:pPr/>
              <a:t>6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36272F-BCAE-0B73-2535-D5AAAB2FD27B}"/>
              </a:ext>
            </a:extLst>
          </p:cNvPr>
          <p:cNvSpPr/>
          <p:nvPr/>
        </p:nvSpPr>
        <p:spPr>
          <a:xfrm>
            <a:off x="0" y="0"/>
            <a:ext cx="6096000" cy="6868160"/>
          </a:xfrm>
          <a:prstGeom prst="rect">
            <a:avLst/>
          </a:prstGeom>
          <a:solidFill>
            <a:srgbClr val="829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A09F4C-D4C4-F630-F10F-4F4E771CB45F}"/>
              </a:ext>
            </a:extLst>
          </p:cNvPr>
          <p:cNvSpPr txBox="1"/>
          <p:nvPr/>
        </p:nvSpPr>
        <p:spPr>
          <a:xfrm>
            <a:off x="301547" y="309471"/>
            <a:ext cx="50605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chemeClr val="bg1"/>
                </a:solidFill>
                <a:latin typeface="Bebas Neue Bold" panose="020B0606020202050201" pitchFamily="34" charset="0"/>
              </a:rPr>
              <a:t>RECOMMANDATIONS Générales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6998E5E-E479-EC43-1252-FD07F146192E}"/>
              </a:ext>
            </a:extLst>
          </p:cNvPr>
          <p:cNvSpPr txBox="1"/>
          <p:nvPr/>
        </p:nvSpPr>
        <p:spPr>
          <a:xfrm>
            <a:off x="295757" y="2878494"/>
            <a:ext cx="538595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Nous recommandons de réaliser ces parcours sur une durée de </a:t>
            </a:r>
            <a:r>
              <a:rPr lang="fr-FR" sz="1400">
                <a:solidFill>
                  <a:schemeClr val="bg1"/>
                </a:solidFill>
                <a:latin typeface="Montserrat SemiBold" panose="00000700000000000000" pitchFamily="50" charset="0"/>
              </a:rPr>
              <a:t>1 an,</a:t>
            </a: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 à raison de </a:t>
            </a:r>
            <a:r>
              <a:rPr lang="fr-FR" sz="1400">
                <a:solidFill>
                  <a:schemeClr val="bg1"/>
                </a:solidFill>
                <a:latin typeface="Montserrat SemiBold" panose="00000700000000000000" pitchFamily="50" charset="0"/>
              </a:rPr>
              <a:t>1 activité par trimestre​.</a:t>
            </a:r>
          </a:p>
          <a:p>
            <a:pPr marL="342900" indent="-342900">
              <a:buFont typeface="+mj-lt"/>
              <a:buAutoNum type="arabicPeriod"/>
            </a:pPr>
            <a:endParaRPr lang="fr-FR" sz="1400">
              <a:solidFill>
                <a:schemeClr val="bg1"/>
              </a:solidFill>
              <a:latin typeface="Montserrat SemiBold" panose="00000700000000000000" pitchFamily="50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400">
                <a:solidFill>
                  <a:schemeClr val="bg1"/>
                </a:solidFill>
                <a:latin typeface="Montserrat"/>
              </a:rPr>
              <a:t>Pour tous les parcours, </a:t>
            </a:r>
            <a:r>
              <a:rPr lang="fr-FR" sz="1400">
                <a:solidFill>
                  <a:schemeClr val="bg1"/>
                </a:solidFill>
                <a:latin typeface="Montserrat SemiBold"/>
              </a:rPr>
              <a:t>réduction progressive</a:t>
            </a:r>
            <a:r>
              <a:rPr lang="fr-FR" sz="1400">
                <a:solidFill>
                  <a:schemeClr val="bg1"/>
                </a:solidFill>
                <a:latin typeface="Montserrat"/>
              </a:rPr>
              <a:t> selon le nombre d'activités choisies (10% sur la deuxième, 15% sur la troisième, 20% sur la quatrième)​</a:t>
            </a:r>
          </a:p>
          <a:p>
            <a:endParaRPr lang="fr-FR" sz="140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Par </a:t>
            </a:r>
            <a:r>
              <a:rPr lang="fr-FR" sz="1400">
                <a:solidFill>
                  <a:schemeClr val="bg1"/>
                </a:solidFill>
                <a:latin typeface="Montserrat SemiBold" panose="00000700000000000000" pitchFamily="50" charset="0"/>
              </a:rPr>
              <a:t>exemple</a:t>
            </a: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 pour 30 personnes sur le parcours déchets : 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Avec parcours : 8 175 € 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>
                <a:solidFill>
                  <a:schemeClr val="bg1"/>
                </a:solidFill>
                <a:latin typeface="Montserrat" panose="00000500000000000000" pitchFamily="50" charset="0"/>
              </a:rPr>
              <a:t>VS sans parcours : 9360 € HT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BBA7B9-FD34-AFA4-A9E7-EBABE011951E}"/>
              </a:ext>
            </a:extLst>
          </p:cNvPr>
          <p:cNvSpPr/>
          <p:nvPr/>
        </p:nvSpPr>
        <p:spPr>
          <a:xfrm>
            <a:off x="412167" y="2256453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279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10288D-2C3C-B35C-12E7-021F5E9A4F7D}"/>
              </a:ext>
            </a:extLst>
          </p:cNvPr>
          <p:cNvSpPr/>
          <p:nvPr/>
        </p:nvSpPr>
        <p:spPr>
          <a:xfrm>
            <a:off x="0" y="3213717"/>
            <a:ext cx="12192000" cy="3644283"/>
          </a:xfrm>
          <a:prstGeom prst="rect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5A7C1C8-40B4-001E-4A71-B65CF128067C}"/>
              </a:ext>
            </a:extLst>
          </p:cNvPr>
          <p:cNvCxnSpPr/>
          <p:nvPr/>
        </p:nvCxnSpPr>
        <p:spPr>
          <a:xfrm>
            <a:off x="1435224" y="1677880"/>
            <a:ext cx="9144000" cy="0"/>
          </a:xfrm>
          <a:prstGeom prst="straightConnector1">
            <a:avLst/>
          </a:prstGeom>
          <a:ln w="38100">
            <a:solidFill>
              <a:srgbClr val="99AB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31472EF-1353-CCFA-BD92-D5C99ED98B38}"/>
              </a:ext>
            </a:extLst>
          </p:cNvPr>
          <p:cNvSpPr txBox="1"/>
          <p:nvPr/>
        </p:nvSpPr>
        <p:spPr>
          <a:xfrm>
            <a:off x="284085" y="3533313"/>
            <a:ext cx="4101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0">
                <a:solidFill>
                  <a:schemeClr val="bg1"/>
                </a:solidFill>
                <a:latin typeface="Bebas Neue" panose="020B0606020202050201" pitchFamily="34" charset="0"/>
              </a:rPr>
              <a:t>Parcours déchets aquatiques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3F4F8-6099-CFB6-74FF-B13D3BDCAF6A}"/>
              </a:ext>
            </a:extLst>
          </p:cNvPr>
          <p:cNvSpPr/>
          <p:nvPr/>
        </p:nvSpPr>
        <p:spPr>
          <a:xfrm>
            <a:off x="376656" y="5164529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A7B931-3005-37B8-24F5-E270C2D23A35}"/>
              </a:ext>
            </a:extLst>
          </p:cNvPr>
          <p:cNvSpPr txBox="1"/>
          <p:nvPr/>
        </p:nvSpPr>
        <p:spPr>
          <a:xfrm>
            <a:off x="1685305" y="630511"/>
            <a:ext cx="361765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/>
              </a:rPr>
              <a:t>❤️ Module 30 min </a:t>
            </a:r>
            <a:r>
              <a:rPr lang="fr-FR" sz="1100">
                <a:solidFill>
                  <a:srgbClr val="000000"/>
                </a:solidFill>
                <a:latin typeface="Montserrat"/>
              </a:rPr>
              <a:t>« </a:t>
            </a:r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/>
              </a:rPr>
              <a:t>pollution </a:t>
            </a:r>
            <a:r>
              <a:rPr lang="fr-FR" sz="1200">
                <a:solidFill>
                  <a:srgbClr val="262626"/>
                </a:solidFill>
                <a:latin typeface="Montserrat"/>
              </a:rPr>
              <a:t>plastique</a:t>
            </a:r>
            <a:r>
              <a:rPr lang="fr-FR" sz="1100">
                <a:solidFill>
                  <a:srgbClr val="000000"/>
                </a:solidFill>
                <a:latin typeface="Montserrat"/>
              </a:rPr>
              <a:t> »</a:t>
            </a:r>
            <a:r>
              <a:rPr lang="en-US" sz="1200" i="0">
                <a:solidFill>
                  <a:srgbClr val="000000"/>
                </a:solidFill>
                <a:effectLst/>
                <a:latin typeface="Montserrat"/>
              </a:rPr>
              <a:t>​</a:t>
            </a:r>
            <a:endParaRPr lang="fr-FR">
              <a:cs typeface="Calibri"/>
            </a:endParaRPr>
          </a:p>
          <a:p>
            <a:pPr algn="l" rtl="0" fontAlgn="base"/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/>
              </a:rPr>
              <a:t>Ou stands (atelier de la vue ou de l'ouïe, surprises de la marée, top 10 des déchets…)</a:t>
            </a:r>
            <a:endParaRPr lang="fr-FR" sz="1200" i="0">
              <a:solidFill>
                <a:srgbClr val="262626"/>
              </a:solidFill>
              <a:effectLst/>
              <a:latin typeface="Montserra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411F54-0039-9D2D-0267-2BD0EC03F2AA}"/>
              </a:ext>
            </a:extLst>
          </p:cNvPr>
          <p:cNvSpPr txBox="1"/>
          <p:nvPr/>
        </p:nvSpPr>
        <p:spPr>
          <a:xfrm>
            <a:off x="4106671" y="2044157"/>
            <a:ext cx="223198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200" b="0" i="0" u="none" strike="noStrike">
                <a:solidFill>
                  <a:srgbClr val="262626"/>
                </a:solidFill>
                <a:effectLst/>
                <a:latin typeface="Montserrat"/>
              </a:rPr>
              <a:t>💡 </a:t>
            </a:r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/>
              </a:rPr>
              <a:t>Collecte de déchets pédestre </a:t>
            </a:r>
            <a:r>
              <a:rPr lang="fr-FR" sz="1200">
                <a:solidFill>
                  <a:srgbClr val="262626"/>
                </a:solidFill>
                <a:latin typeface="Montserrat"/>
              </a:rPr>
              <a:t>(</a:t>
            </a:r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/>
              </a:rPr>
              <a:t>ou kayak</a:t>
            </a:r>
            <a:r>
              <a:rPr lang="fr-FR" sz="1200">
                <a:solidFill>
                  <a:srgbClr val="262626"/>
                </a:solidFill>
                <a:latin typeface="Montserrat"/>
              </a:rPr>
              <a:t>)</a:t>
            </a:r>
            <a:endParaRPr lang="fr-FR" sz="1200" i="0" u="none" strike="noStrike">
              <a:solidFill>
                <a:srgbClr val="262626"/>
              </a:solidFill>
              <a:effectLst/>
              <a:latin typeface="Montserrat" panose="00000500000000000000" pitchFamily="50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A75E507-CE5F-2B3E-FF19-09058E35890A}"/>
              </a:ext>
            </a:extLst>
          </p:cNvPr>
          <p:cNvSpPr/>
          <p:nvPr/>
        </p:nvSpPr>
        <p:spPr>
          <a:xfrm>
            <a:off x="4213203" y="1446005"/>
            <a:ext cx="443914" cy="443914"/>
          </a:xfrm>
          <a:prstGeom prst="ellipse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/>
              <a:t>10%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D2DE592-2685-209A-2B50-D2A5B0870441}"/>
              </a:ext>
            </a:extLst>
          </p:cNvPr>
          <p:cNvSpPr/>
          <p:nvPr/>
        </p:nvSpPr>
        <p:spPr>
          <a:xfrm>
            <a:off x="6705601" y="1446005"/>
            <a:ext cx="461664" cy="461664"/>
          </a:xfrm>
          <a:prstGeom prst="ellipse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/>
              <a:t>15%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BFDA286-71E8-7417-4CCB-80E4597AE9EB}"/>
              </a:ext>
            </a:extLst>
          </p:cNvPr>
          <p:cNvSpPr/>
          <p:nvPr/>
        </p:nvSpPr>
        <p:spPr>
          <a:xfrm>
            <a:off x="9215749" y="1424229"/>
            <a:ext cx="461664" cy="461664"/>
          </a:xfrm>
          <a:prstGeom prst="ellipse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/>
              <a:t>20%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6F76591-0A4A-431C-0A53-DBC3C972FBC6}"/>
              </a:ext>
            </a:extLst>
          </p:cNvPr>
          <p:cNvSpPr/>
          <p:nvPr/>
        </p:nvSpPr>
        <p:spPr>
          <a:xfrm>
            <a:off x="1685305" y="1452969"/>
            <a:ext cx="461664" cy="461664"/>
          </a:xfrm>
          <a:prstGeom prst="ellipse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C60BA69-1634-C4AF-ECB4-6C1F0849279E}"/>
              </a:ext>
            </a:extLst>
          </p:cNvPr>
          <p:cNvSpPr txBox="1"/>
          <p:nvPr/>
        </p:nvSpPr>
        <p:spPr>
          <a:xfrm>
            <a:off x="6611631" y="699455"/>
            <a:ext cx="2727677" cy="6232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fr-FR" sz="11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🌊 </a:t>
            </a:r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Fresque déchets ou plastique</a:t>
            </a:r>
            <a:r>
              <a:rPr lang="en-US" sz="1200" i="0">
                <a:solidFill>
                  <a:srgbClr val="000000"/>
                </a:solidFill>
                <a:effectLst/>
                <a:latin typeface="Montserrat" panose="00000500000000000000" pitchFamily="50" charset="0"/>
              </a:rPr>
              <a:t>​</a:t>
            </a:r>
          </a:p>
          <a:p>
            <a:pPr algn="l" rtl="0" fontAlgn="base"/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/>
              </a:rPr>
              <a:t>Ou visite d’un centre de tri </a:t>
            </a:r>
            <a:r>
              <a:rPr lang="fr-FR" sz="1050" i="1" u="none" strike="noStrike">
                <a:solidFill>
                  <a:srgbClr val="262626"/>
                </a:solidFill>
                <a:effectLst/>
                <a:latin typeface="Montserrat"/>
              </a:rPr>
              <a:t>(</a:t>
            </a:r>
            <a:r>
              <a:rPr lang="fr-FR" sz="1050" b="0" i="1" u="none" strike="noStrike">
                <a:solidFill>
                  <a:srgbClr val="262626"/>
                </a:solidFill>
                <a:effectLst/>
                <a:latin typeface="Montserrat"/>
              </a:rPr>
              <a:t>sous condition selon localisation)</a:t>
            </a:r>
            <a:endParaRPr lang="en-US" sz="1200">
              <a:solidFill>
                <a:srgbClr val="000000"/>
              </a:solidFill>
              <a:effectLst/>
              <a:latin typeface="Montserrat Light" panose="00000400000000000000" pitchFamily="50" charset="0"/>
            </a:endParaRPr>
          </a:p>
        </p:txBody>
      </p:sp>
      <p:sp>
        <p:nvSpPr>
          <p:cNvPr id="32" name="ZoneTexte 11">
            <a:extLst>
              <a:ext uri="{FF2B5EF4-FFF2-40B4-BE49-F238E27FC236}">
                <a16:creationId xmlns:a16="http://schemas.microsoft.com/office/drawing/2014/main" id="{54B2E760-011E-8F3A-A972-60354DD09162}"/>
              </a:ext>
            </a:extLst>
          </p:cNvPr>
          <p:cNvSpPr txBox="1"/>
          <p:nvPr/>
        </p:nvSpPr>
        <p:spPr>
          <a:xfrm>
            <a:off x="9118094" y="2044157"/>
            <a:ext cx="204103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/>
              </a:rPr>
              <a:t>💪 Jeu des Solutions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Espace réservé du numéro de diapositive 4">
            <a:extLst>
              <a:ext uri="{FF2B5EF4-FFF2-40B4-BE49-F238E27FC236}">
                <a16:creationId xmlns:a16="http://schemas.microsoft.com/office/drawing/2014/main" id="{581CA6D3-152C-A3C5-D9DF-4BC4E15438F3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0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72E959E-A49D-80A6-9987-D0106A01F7CC}"/>
              </a:ext>
            </a:extLst>
          </p:cNvPr>
          <p:cNvCxnSpPr/>
          <p:nvPr/>
        </p:nvCxnSpPr>
        <p:spPr>
          <a:xfrm>
            <a:off x="2456155" y="850757"/>
            <a:ext cx="9144000" cy="0"/>
          </a:xfrm>
          <a:prstGeom prst="straightConnector1">
            <a:avLst/>
          </a:prstGeom>
          <a:ln w="38100">
            <a:solidFill>
              <a:srgbClr val="99AB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1A8676E-C4DC-04F1-23B3-1DFCA12C9F7E}"/>
              </a:ext>
            </a:extLst>
          </p:cNvPr>
          <p:cNvSpPr txBox="1"/>
          <p:nvPr/>
        </p:nvSpPr>
        <p:spPr>
          <a:xfrm>
            <a:off x="2960702" y="427479"/>
            <a:ext cx="245671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fr-FR" sz="1100" i="0" u="none" strike="noStrike">
                <a:solidFill>
                  <a:srgbClr val="262626"/>
                </a:solidFill>
                <a:effectLst/>
                <a:latin typeface="Montserrat"/>
              </a:rPr>
              <a:t>Escape </a:t>
            </a:r>
            <a:r>
              <a:rPr lang="fr-FR" sz="1100">
                <a:solidFill>
                  <a:srgbClr val="262626"/>
                </a:solidFill>
                <a:latin typeface="Montserrat"/>
              </a:rPr>
              <a:t>Game</a:t>
            </a:r>
            <a:r>
              <a:rPr lang="fr-FR" sz="1100" i="0" u="none" strike="noStrike">
                <a:solidFill>
                  <a:srgbClr val="262626"/>
                </a:solidFill>
                <a:effectLst/>
                <a:latin typeface="Montserrat"/>
              </a:rPr>
              <a:t>  </a:t>
            </a:r>
            <a:r>
              <a:rPr lang="fr-FR" sz="1100">
                <a:latin typeface="Calibri"/>
                <a:cs typeface="Calibri"/>
              </a:rPr>
              <a:t>« </a:t>
            </a:r>
            <a:r>
              <a:rPr lang="fr-FR" sz="1100">
                <a:solidFill>
                  <a:srgbClr val="262626"/>
                </a:solidFill>
                <a:latin typeface="Montserrat"/>
              </a:rPr>
              <a:t>Alerte Climat</a:t>
            </a:r>
            <a:r>
              <a:rPr lang="fr-FR" sz="1100">
                <a:solidFill>
                  <a:srgbClr val="262626"/>
                </a:solidFill>
                <a:latin typeface="Montserrat"/>
                <a:cs typeface="Calibri"/>
              </a:rPr>
              <a:t> </a:t>
            </a:r>
            <a:r>
              <a:rPr lang="fr-FR" sz="1100">
                <a:latin typeface="Calibri"/>
                <a:cs typeface="Calibri"/>
              </a:rPr>
              <a:t>» </a:t>
            </a:r>
            <a:endParaRPr lang="fr-FR" sz="900" i="0">
              <a:effectLst/>
              <a:latin typeface="Montserrat" panose="00000500000000000000" pitchFamily="50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C51822-AB25-11A0-3F62-88F4077224B7}"/>
              </a:ext>
            </a:extLst>
          </p:cNvPr>
          <p:cNvSpPr txBox="1"/>
          <p:nvPr/>
        </p:nvSpPr>
        <p:spPr>
          <a:xfrm>
            <a:off x="2960702" y="710890"/>
            <a:ext cx="395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❤️ </a:t>
            </a:r>
            <a:endParaRPr lang="fr-FR" sz="12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02794FE-07A3-4EB0-FDC2-C271EB94B78F}"/>
              </a:ext>
            </a:extLst>
          </p:cNvPr>
          <p:cNvSpPr txBox="1"/>
          <p:nvPr/>
        </p:nvSpPr>
        <p:spPr>
          <a:xfrm>
            <a:off x="3202612" y="710890"/>
            <a:ext cx="4157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💡</a:t>
            </a:r>
            <a:endParaRPr lang="fr-FR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C84916-1521-0EDE-71FC-1226608E02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142671"/>
            <a:ext cx="12192000" cy="1715329"/>
          </a:xfrm>
          <a:prstGeom prst="rect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E7CE38-F1C3-B1D9-BFE2-B47240DD40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720978"/>
            <a:ext cx="12192000" cy="1715329"/>
          </a:xfrm>
          <a:prstGeom prst="rect">
            <a:avLst/>
          </a:prstGeom>
          <a:solidFill>
            <a:srgbClr val="99AB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EFF651-C6D2-D0C4-5720-B6924B46D125}"/>
              </a:ext>
            </a:extLst>
          </p:cNvPr>
          <p:cNvSpPr txBox="1"/>
          <p:nvPr/>
        </p:nvSpPr>
        <p:spPr>
          <a:xfrm>
            <a:off x="6447226" y="709215"/>
            <a:ext cx="4594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🌊</a:t>
            </a:r>
            <a:endParaRPr lang="fr-FR" sz="120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B8D85F0-7F68-55A5-0A79-859908EBB3D4}"/>
              </a:ext>
            </a:extLst>
          </p:cNvPr>
          <p:cNvSpPr txBox="1"/>
          <p:nvPr/>
        </p:nvSpPr>
        <p:spPr>
          <a:xfrm>
            <a:off x="9735490" y="704478"/>
            <a:ext cx="3795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💪</a:t>
            </a:r>
            <a:endParaRPr lang="fr-FR" sz="120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439246C-66EB-AE36-59B1-239FE23CA27E}"/>
              </a:ext>
            </a:extLst>
          </p:cNvPr>
          <p:cNvCxnSpPr/>
          <p:nvPr/>
        </p:nvCxnSpPr>
        <p:spPr>
          <a:xfrm>
            <a:off x="2456155" y="2699348"/>
            <a:ext cx="91440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C3921F3C-1DBF-797D-CDF7-709B453F0E1A}"/>
              </a:ext>
            </a:extLst>
          </p:cNvPr>
          <p:cNvSpPr txBox="1"/>
          <p:nvPr/>
        </p:nvSpPr>
        <p:spPr>
          <a:xfrm>
            <a:off x="2960702" y="2559481"/>
            <a:ext cx="395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❤️ </a:t>
            </a:r>
            <a:endParaRPr lang="fr-FR" sz="120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88B58B0-CABF-30DE-4488-ECB3295C7E00}"/>
              </a:ext>
            </a:extLst>
          </p:cNvPr>
          <p:cNvSpPr txBox="1"/>
          <p:nvPr/>
        </p:nvSpPr>
        <p:spPr>
          <a:xfrm>
            <a:off x="5234134" y="2559481"/>
            <a:ext cx="4157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💡</a:t>
            </a:r>
            <a:endParaRPr lang="fr-FR" sz="120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3014AC9-5E09-044C-E283-8A2E81D61CC8}"/>
              </a:ext>
            </a:extLst>
          </p:cNvPr>
          <p:cNvSpPr txBox="1"/>
          <p:nvPr/>
        </p:nvSpPr>
        <p:spPr>
          <a:xfrm>
            <a:off x="7496823" y="2549758"/>
            <a:ext cx="4594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🌊</a:t>
            </a:r>
            <a:endParaRPr lang="fr-FR" sz="120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D13E2C1-2976-4579-7E7E-7BA81BF9C6A3}"/>
              </a:ext>
            </a:extLst>
          </p:cNvPr>
          <p:cNvSpPr txBox="1"/>
          <p:nvPr/>
        </p:nvSpPr>
        <p:spPr>
          <a:xfrm>
            <a:off x="9735490" y="2553069"/>
            <a:ext cx="3795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💪</a:t>
            </a:r>
            <a:endParaRPr lang="fr-FR" sz="1200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22B0008-9621-5C93-ADD5-1D66A417287B}"/>
              </a:ext>
            </a:extLst>
          </p:cNvPr>
          <p:cNvCxnSpPr/>
          <p:nvPr/>
        </p:nvCxnSpPr>
        <p:spPr>
          <a:xfrm>
            <a:off x="2456155" y="6184559"/>
            <a:ext cx="91440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3A2B90A2-9630-FFDE-D511-44ECE84A4AC5}"/>
              </a:ext>
            </a:extLst>
          </p:cNvPr>
          <p:cNvSpPr txBox="1"/>
          <p:nvPr/>
        </p:nvSpPr>
        <p:spPr>
          <a:xfrm>
            <a:off x="2960702" y="6044692"/>
            <a:ext cx="395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❤️ </a:t>
            </a:r>
            <a:endParaRPr lang="fr-FR" sz="120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7165283-7A8B-6424-95AA-F53D42E58B23}"/>
              </a:ext>
            </a:extLst>
          </p:cNvPr>
          <p:cNvSpPr txBox="1"/>
          <p:nvPr/>
        </p:nvSpPr>
        <p:spPr>
          <a:xfrm>
            <a:off x="5234134" y="6044692"/>
            <a:ext cx="4157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💡</a:t>
            </a:r>
            <a:endParaRPr lang="fr-FR" sz="120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BDFE6A3-FE42-7D3B-AE38-1BF9EF395D1D}"/>
              </a:ext>
            </a:extLst>
          </p:cNvPr>
          <p:cNvSpPr txBox="1"/>
          <p:nvPr/>
        </p:nvSpPr>
        <p:spPr>
          <a:xfrm>
            <a:off x="7496823" y="6034969"/>
            <a:ext cx="4594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🌊</a:t>
            </a:r>
            <a:endParaRPr lang="fr-FR" sz="120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6455F7D-5D79-57D8-6EA3-16E45F1A62E9}"/>
              </a:ext>
            </a:extLst>
          </p:cNvPr>
          <p:cNvSpPr txBox="1"/>
          <p:nvPr/>
        </p:nvSpPr>
        <p:spPr>
          <a:xfrm>
            <a:off x="9735490" y="6038280"/>
            <a:ext cx="3795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💪</a:t>
            </a:r>
            <a:endParaRPr lang="fr-FR" sz="120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BE53FFC-40CC-EEE5-8B9B-472DC0406DB7}"/>
              </a:ext>
            </a:extLst>
          </p:cNvPr>
          <p:cNvSpPr txBox="1"/>
          <p:nvPr/>
        </p:nvSpPr>
        <p:spPr>
          <a:xfrm>
            <a:off x="5689295" y="973529"/>
            <a:ext cx="19752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fr-FR" sz="11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Fresque du climat</a:t>
            </a:r>
            <a:endParaRPr lang="fr-FR" sz="900" i="0">
              <a:solidFill>
                <a:srgbClr val="000000"/>
              </a:solidFill>
              <a:effectLst/>
              <a:latin typeface="Montserrat" panose="00000500000000000000" pitchFamily="50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7223810-4AF0-4EF7-92D8-383175013A63}"/>
              </a:ext>
            </a:extLst>
          </p:cNvPr>
          <p:cNvSpPr txBox="1"/>
          <p:nvPr/>
        </p:nvSpPr>
        <p:spPr>
          <a:xfrm>
            <a:off x="8911375" y="418755"/>
            <a:ext cx="1975282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fr-FR" sz="1100" i="0" u="none" strike="noStrike">
                <a:solidFill>
                  <a:srgbClr val="262626"/>
                </a:solidFill>
                <a:effectLst/>
                <a:latin typeface="Montserrat"/>
              </a:rPr>
              <a:t>Jeu </a:t>
            </a:r>
            <a:r>
              <a:rPr lang="fr-FR" sz="1100">
                <a:solidFill>
                  <a:srgbClr val="262626"/>
                </a:solidFill>
                <a:latin typeface="Montserrat"/>
              </a:rPr>
              <a:t>des Solutions</a:t>
            </a:r>
            <a:endParaRPr lang="fr-FR" sz="900" i="0">
              <a:solidFill>
                <a:srgbClr val="000000"/>
              </a:solidFill>
              <a:effectLst/>
              <a:latin typeface="Montserrat" panose="00000500000000000000" pitchFamily="50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6A91C4F-AB88-01E6-C633-27A18F533A6F}"/>
              </a:ext>
            </a:extLst>
          </p:cNvPr>
          <p:cNvSpPr txBox="1"/>
          <p:nvPr/>
        </p:nvSpPr>
        <p:spPr>
          <a:xfrm>
            <a:off x="124287" y="230819"/>
            <a:ext cx="2201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829DD8"/>
                </a:solidFill>
                <a:latin typeface="Bebas Neue" panose="020B0606020202050201" pitchFamily="34" charset="0"/>
              </a:rPr>
              <a:t>Parcours</a:t>
            </a:r>
          </a:p>
          <a:p>
            <a:r>
              <a:rPr lang="fr-FR">
                <a:solidFill>
                  <a:srgbClr val="829DD8"/>
                </a:solidFill>
                <a:latin typeface="Bebas Neue" panose="020B0606020202050201" pitchFamily="34" charset="0"/>
              </a:rPr>
              <a:t>changement climatique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71104A-4AFD-2D56-A2FC-48413AEEF57E}"/>
              </a:ext>
            </a:extLst>
          </p:cNvPr>
          <p:cNvSpPr/>
          <p:nvPr/>
        </p:nvSpPr>
        <p:spPr>
          <a:xfrm>
            <a:off x="219120" y="850757"/>
            <a:ext cx="372726" cy="90089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4AC7CFA-9FEF-A7D7-A993-104D0D15CE57}"/>
              </a:ext>
            </a:extLst>
          </p:cNvPr>
          <p:cNvSpPr txBox="1"/>
          <p:nvPr/>
        </p:nvSpPr>
        <p:spPr>
          <a:xfrm>
            <a:off x="124287" y="1876405"/>
            <a:ext cx="150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Bebas Neue" panose="020B0606020202050201" pitchFamily="34" charset="0"/>
              </a:rPr>
              <a:t>Parcours</a:t>
            </a:r>
          </a:p>
          <a:p>
            <a:r>
              <a:rPr lang="fr-FR">
                <a:solidFill>
                  <a:schemeClr val="bg1"/>
                </a:solidFill>
                <a:latin typeface="Bebas Neue" panose="020B0606020202050201" pitchFamily="34" charset="0"/>
              </a:rPr>
              <a:t>Qualité de l’eau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F85661A-FD07-DD52-520A-AC51FF5E9D04}"/>
              </a:ext>
            </a:extLst>
          </p:cNvPr>
          <p:cNvSpPr/>
          <p:nvPr/>
        </p:nvSpPr>
        <p:spPr>
          <a:xfrm>
            <a:off x="219120" y="2496343"/>
            <a:ext cx="372726" cy="90089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97D6527-6050-8B1A-EB94-19D9470CCAEB}"/>
              </a:ext>
            </a:extLst>
          </p:cNvPr>
          <p:cNvSpPr txBox="1"/>
          <p:nvPr/>
        </p:nvSpPr>
        <p:spPr>
          <a:xfrm>
            <a:off x="124286" y="5329776"/>
            <a:ext cx="150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Bebas Neue" panose="020B0606020202050201" pitchFamily="34" charset="0"/>
              </a:rPr>
              <a:t>Parcours</a:t>
            </a:r>
          </a:p>
          <a:p>
            <a:r>
              <a:rPr lang="fr-FR">
                <a:solidFill>
                  <a:schemeClr val="bg1"/>
                </a:solidFill>
                <a:latin typeface="Bebas Neue" panose="020B0606020202050201" pitchFamily="34" charset="0"/>
              </a:rPr>
              <a:t>Océan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930CAE-024C-8B74-639C-8E598B972496}"/>
              </a:ext>
            </a:extLst>
          </p:cNvPr>
          <p:cNvSpPr/>
          <p:nvPr/>
        </p:nvSpPr>
        <p:spPr>
          <a:xfrm>
            <a:off x="225108" y="4481502"/>
            <a:ext cx="372726" cy="90089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4C96AC6-234E-D4C6-6281-81928F34AFF6}"/>
              </a:ext>
            </a:extLst>
          </p:cNvPr>
          <p:cNvSpPr txBox="1"/>
          <p:nvPr/>
        </p:nvSpPr>
        <p:spPr>
          <a:xfrm>
            <a:off x="128442" y="3603217"/>
            <a:ext cx="1952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829DD8"/>
                </a:solidFill>
                <a:latin typeface="Bebas Neue" panose="020B0606020202050201" pitchFamily="34" charset="0"/>
              </a:rPr>
              <a:t>Parcours</a:t>
            </a:r>
          </a:p>
          <a:p>
            <a:r>
              <a:rPr lang="fr-FR">
                <a:solidFill>
                  <a:srgbClr val="829DD8"/>
                </a:solidFill>
                <a:latin typeface="Bebas Neue" panose="020B0606020202050201" pitchFamily="34" charset="0"/>
              </a:rPr>
              <a:t>Aménagement du littoral &amp; érosion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B8FF1DB-0002-2667-0AD3-E3392FE1001E}"/>
              </a:ext>
            </a:extLst>
          </p:cNvPr>
          <p:cNvSpPr/>
          <p:nvPr/>
        </p:nvSpPr>
        <p:spPr>
          <a:xfrm>
            <a:off x="219120" y="5958351"/>
            <a:ext cx="372726" cy="90089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201B9C4-6994-8063-CD73-5BD5A7E7B014}"/>
              </a:ext>
            </a:extLst>
          </p:cNvPr>
          <p:cNvCxnSpPr/>
          <p:nvPr/>
        </p:nvCxnSpPr>
        <p:spPr>
          <a:xfrm>
            <a:off x="2456155" y="4298227"/>
            <a:ext cx="9144000" cy="0"/>
          </a:xfrm>
          <a:prstGeom prst="straightConnector1">
            <a:avLst/>
          </a:prstGeom>
          <a:ln w="38100">
            <a:solidFill>
              <a:srgbClr val="99AB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8BEBC177-6828-E275-197C-AA71DE4F3618}"/>
              </a:ext>
            </a:extLst>
          </p:cNvPr>
          <p:cNvSpPr txBox="1"/>
          <p:nvPr/>
        </p:nvSpPr>
        <p:spPr>
          <a:xfrm>
            <a:off x="2956078" y="5297279"/>
            <a:ext cx="32092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fr-FR" sz="1100" i="0" u="none" strike="noStrike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Stands (atelier de la vue et de l'ouïe, quiz </a:t>
            </a:r>
            <a:r>
              <a:rPr lang="fr-FR" sz="1100">
                <a:solidFill>
                  <a:schemeClr val="bg1"/>
                </a:solidFill>
                <a:latin typeface="Montserrat" panose="00000500000000000000" pitchFamily="50" charset="0"/>
              </a:rPr>
              <a:t>é</a:t>
            </a:r>
            <a:r>
              <a:rPr lang="fr-FR" sz="1100" i="0" u="none" strike="noStrike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co champion)</a:t>
            </a:r>
            <a:r>
              <a:rPr lang="fr-FR" sz="1100" i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​</a:t>
            </a:r>
            <a:endParaRPr lang="fr-FR" sz="110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fr-FR" sz="1100" i="0" u="none" strike="noStrike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Ou projection 3D du film  « Merveilles des Mers »</a:t>
            </a:r>
            <a:r>
              <a:rPr lang="en-US" sz="1100" i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​</a:t>
            </a:r>
            <a:endParaRPr lang="en-US" sz="110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7645250C-45A7-7698-15B3-69A875D52E4B}"/>
              </a:ext>
            </a:extLst>
          </p:cNvPr>
          <p:cNvSpPr txBox="1"/>
          <p:nvPr/>
        </p:nvSpPr>
        <p:spPr>
          <a:xfrm>
            <a:off x="2960702" y="4158360"/>
            <a:ext cx="395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❤️ </a:t>
            </a:r>
            <a:endParaRPr lang="fr-FR" sz="120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CD1F277D-105F-AF80-E9F0-E2B51CB94241}"/>
              </a:ext>
            </a:extLst>
          </p:cNvPr>
          <p:cNvSpPr txBox="1"/>
          <p:nvPr/>
        </p:nvSpPr>
        <p:spPr>
          <a:xfrm>
            <a:off x="3202612" y="4158360"/>
            <a:ext cx="4157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💡</a:t>
            </a:r>
            <a:endParaRPr lang="fr-FR" sz="120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E6FB4F9-0501-F8D3-4551-87C38DCB7EB1}"/>
              </a:ext>
            </a:extLst>
          </p:cNvPr>
          <p:cNvSpPr txBox="1"/>
          <p:nvPr/>
        </p:nvSpPr>
        <p:spPr>
          <a:xfrm>
            <a:off x="6447226" y="4156685"/>
            <a:ext cx="4594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🌊</a:t>
            </a:r>
            <a:endParaRPr lang="fr-FR" sz="120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17C424C-18A6-C5E9-00B8-105E04AB20C9}"/>
              </a:ext>
            </a:extLst>
          </p:cNvPr>
          <p:cNvSpPr txBox="1"/>
          <p:nvPr/>
        </p:nvSpPr>
        <p:spPr>
          <a:xfrm>
            <a:off x="9735490" y="4151948"/>
            <a:ext cx="3795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💪</a:t>
            </a:r>
            <a:endParaRPr lang="fr-FR" sz="120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4676CCF1-1E8C-1345-B935-FF632209E488}"/>
              </a:ext>
            </a:extLst>
          </p:cNvPr>
          <p:cNvSpPr txBox="1"/>
          <p:nvPr/>
        </p:nvSpPr>
        <p:spPr>
          <a:xfrm>
            <a:off x="5689295" y="4420999"/>
            <a:ext cx="19752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fr-FR" sz="1100" i="0" u="none" strike="noStrike">
                <a:solidFill>
                  <a:srgbClr val="262626"/>
                </a:solidFill>
                <a:effectLst/>
                <a:latin typeface="Montserrat" panose="00000500000000000000" pitchFamily="50" charset="0"/>
              </a:rPr>
              <a:t>Jeu de rôle protection du littoral</a:t>
            </a:r>
            <a:endParaRPr lang="fr-FR" sz="900" i="0">
              <a:solidFill>
                <a:srgbClr val="000000"/>
              </a:solidFill>
              <a:effectLst/>
              <a:latin typeface="Montserrat" panose="00000500000000000000" pitchFamily="50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7E9577B-0453-589A-0E83-6713FF1B9B4D}"/>
              </a:ext>
            </a:extLst>
          </p:cNvPr>
          <p:cNvSpPr txBox="1"/>
          <p:nvPr/>
        </p:nvSpPr>
        <p:spPr>
          <a:xfrm>
            <a:off x="8747849" y="3659982"/>
            <a:ext cx="19752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fr-FR" sz="1100" i="0">
                <a:solidFill>
                  <a:srgbClr val="000000"/>
                </a:solidFill>
                <a:effectLst/>
                <a:latin typeface="Montserrat" panose="00000500000000000000" pitchFamily="50" charset="0"/>
              </a:rPr>
              <a:t>Restauration de la dune (plantation d’oyat)​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63CA012-7D15-B2FC-B385-C8CF1D01248E}"/>
              </a:ext>
            </a:extLst>
          </p:cNvPr>
          <p:cNvSpPr txBox="1"/>
          <p:nvPr/>
        </p:nvSpPr>
        <p:spPr>
          <a:xfrm>
            <a:off x="2960701" y="3838756"/>
            <a:ext cx="21350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100" i="0">
                <a:solidFill>
                  <a:srgbClr val="000000"/>
                </a:solidFill>
                <a:effectLst/>
                <a:latin typeface="Montserrat" panose="00000500000000000000" pitchFamily="50" charset="0"/>
              </a:rPr>
              <a:t> Module 30 min « érosion »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D440DFA-86ED-0458-B67E-B76AC730BCC8}"/>
              </a:ext>
            </a:extLst>
          </p:cNvPr>
          <p:cNvSpPr txBox="1"/>
          <p:nvPr/>
        </p:nvSpPr>
        <p:spPr>
          <a:xfrm>
            <a:off x="2931849" y="2078947"/>
            <a:ext cx="43278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fr-FR" sz="1100" i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Module 30 min « qualité de l’eau » ou « gestion de l'eau​ »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fr-FR" sz="1100" i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Ou stand qualité de l'eau (l'eau dans tous ses états)​​</a:t>
            </a:r>
            <a:r>
              <a:rPr lang="en-US" sz="1100" i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​</a:t>
            </a:r>
            <a:endParaRPr lang="en-US" sz="110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16B20B7-2010-1010-337D-6EF6B64FDC6D}"/>
              </a:ext>
            </a:extLst>
          </p:cNvPr>
          <p:cNvSpPr txBox="1"/>
          <p:nvPr/>
        </p:nvSpPr>
        <p:spPr>
          <a:xfrm>
            <a:off x="4645980" y="2814800"/>
            <a:ext cx="1801246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 fontAlgn="base"/>
            <a:r>
              <a:rPr lang="fr-FR" sz="1100" i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Collecte de déchets en kayak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3047518-97C9-B025-7993-5FCC08E5D1C1}"/>
              </a:ext>
            </a:extLst>
          </p:cNvPr>
          <p:cNvSpPr txBox="1"/>
          <p:nvPr/>
        </p:nvSpPr>
        <p:spPr>
          <a:xfrm>
            <a:off x="7496823" y="2075639"/>
            <a:ext cx="28192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fr-FR" sz="1100" i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Visite d’une station d’épuration</a:t>
            </a:r>
          </a:p>
          <a:p>
            <a:pPr rtl="0" fontAlgn="base"/>
            <a:r>
              <a:rPr lang="fr-FR" sz="1100" i="1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(sous condition selon localisation)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4374852-D80A-A108-76F6-3BF22BD3E669}"/>
              </a:ext>
            </a:extLst>
          </p:cNvPr>
          <p:cNvSpPr txBox="1"/>
          <p:nvPr/>
        </p:nvSpPr>
        <p:spPr>
          <a:xfrm>
            <a:off x="9735490" y="2845864"/>
            <a:ext cx="18012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fr-FR" sz="1100" i="0">
                <a:solidFill>
                  <a:schemeClr val="bg1"/>
                </a:solidFill>
                <a:effectLst/>
                <a:latin typeface="Montserrat" panose="00000500000000000000" pitchFamily="50" charset="0"/>
              </a:rPr>
              <a:t>Atelier DIY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351C549E-5F4B-CD85-38AC-0242118AC8D8}"/>
              </a:ext>
            </a:extLst>
          </p:cNvPr>
          <p:cNvSpPr txBox="1"/>
          <p:nvPr/>
        </p:nvSpPr>
        <p:spPr>
          <a:xfrm>
            <a:off x="4816953" y="6302399"/>
            <a:ext cx="1801246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fr-FR" sz="1100" i="0">
                <a:solidFill>
                  <a:schemeClr val="bg1"/>
                </a:solidFill>
                <a:effectLst/>
                <a:latin typeface="Montserrat"/>
              </a:rPr>
              <a:t>Module </a:t>
            </a:r>
            <a:r>
              <a:rPr lang="fr-FR" sz="1100">
                <a:solidFill>
                  <a:schemeClr val="bg1"/>
                </a:solidFill>
                <a:ea typeface="+mn-lt"/>
                <a:cs typeface="+mn-lt"/>
              </a:rPr>
              <a:t>« </a:t>
            </a:r>
            <a:r>
              <a:rPr lang="fr-FR" sz="1100" i="0">
                <a:solidFill>
                  <a:schemeClr val="bg1"/>
                </a:solidFill>
                <a:effectLst/>
                <a:latin typeface="Montserrat"/>
              </a:rPr>
              <a:t>Océan</a:t>
            </a:r>
            <a:r>
              <a:rPr lang="fr-FR" sz="11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 </a:t>
            </a:r>
            <a:r>
              <a:rPr lang="fr-FR" sz="1100">
                <a:solidFill>
                  <a:schemeClr val="bg1"/>
                </a:solidFill>
                <a:ea typeface="+mn-lt"/>
                <a:cs typeface="+mn-lt"/>
              </a:rPr>
              <a:t>» </a:t>
            </a:r>
            <a:endParaRPr lang="fr-FR" sz="1100" i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09C5C1EC-8895-A452-CC21-F8913D000A9D}"/>
              </a:ext>
            </a:extLst>
          </p:cNvPr>
          <p:cNvSpPr txBox="1"/>
          <p:nvPr/>
        </p:nvSpPr>
        <p:spPr>
          <a:xfrm>
            <a:off x="6526211" y="5768214"/>
            <a:ext cx="3209279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fr-FR" sz="1100">
                <a:solidFill>
                  <a:schemeClr val="bg1"/>
                </a:solidFill>
                <a:latin typeface="Montserrat"/>
              </a:rPr>
              <a:t>Quiz </a:t>
            </a:r>
            <a:r>
              <a:rPr lang="fr-FR" sz="1100">
                <a:solidFill>
                  <a:schemeClr val="bg1"/>
                </a:solidFill>
                <a:latin typeface="Calibri"/>
                <a:cs typeface="Calibri"/>
              </a:rPr>
              <a:t>« </a:t>
            </a:r>
            <a:r>
              <a:rPr lang="fr-FR" sz="1100">
                <a:solidFill>
                  <a:schemeClr val="bg1"/>
                </a:solidFill>
                <a:latin typeface="Montserrat"/>
              </a:rPr>
              <a:t>Océan </a:t>
            </a:r>
            <a:r>
              <a:rPr lang="fr-FR" sz="1100">
                <a:solidFill>
                  <a:schemeClr val="bg1"/>
                </a:solidFill>
                <a:latin typeface="Calibri"/>
                <a:cs typeface="Calibri"/>
              </a:rPr>
              <a:t>» </a:t>
            </a:r>
            <a:endParaRPr lang="en-US" sz="1100" i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A7A462E-E365-9E3E-9D9F-5F4232F0F113}"/>
              </a:ext>
            </a:extLst>
          </p:cNvPr>
          <p:cNvSpPr txBox="1"/>
          <p:nvPr/>
        </p:nvSpPr>
        <p:spPr>
          <a:xfrm>
            <a:off x="9735491" y="6331081"/>
            <a:ext cx="18012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100">
                <a:solidFill>
                  <a:schemeClr val="bg1"/>
                </a:solidFill>
                <a:latin typeface="Montserrat" panose="00000500000000000000" pitchFamily="50" charset="0"/>
              </a:rPr>
              <a:t>Fresque Océane</a:t>
            </a:r>
            <a:endParaRPr lang="en-US" sz="110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69" name="Espace réservé du numéro de diapositive 4">
            <a:extLst>
              <a:ext uri="{FF2B5EF4-FFF2-40B4-BE49-F238E27FC236}">
                <a16:creationId xmlns:a16="http://schemas.microsoft.com/office/drawing/2014/main" id="{900BEE06-8F7B-3095-7DF8-EB63FE2163D5}"/>
              </a:ext>
            </a:extLst>
          </p:cNvPr>
          <p:cNvSpPr txBox="1">
            <a:spLocks/>
          </p:cNvSpPr>
          <p:nvPr/>
        </p:nvSpPr>
        <p:spPr>
          <a:xfrm>
            <a:off x="11576482" y="6391861"/>
            <a:ext cx="487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A0FAC-A15B-45C4-9EB0-04F10A268026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20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1A701-9FEE-C792-224F-889EE7C52250}"/>
              </a:ext>
            </a:extLst>
          </p:cNvPr>
          <p:cNvSpPr/>
          <p:nvPr/>
        </p:nvSpPr>
        <p:spPr>
          <a:xfrm>
            <a:off x="7444509" y="0"/>
            <a:ext cx="4747491" cy="6858000"/>
          </a:xfrm>
          <a:prstGeom prst="rect">
            <a:avLst/>
          </a:prstGeom>
          <a:solidFill>
            <a:srgbClr val="0063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A6E6E0-198A-1596-1904-C7D03B5D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482" y="6391861"/>
            <a:ext cx="487532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fld id="{536A0FAC-A15B-45C4-9EB0-04F10A268026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A0041-B46B-806B-9C57-E2BACD9939CE}"/>
              </a:ext>
            </a:extLst>
          </p:cNvPr>
          <p:cNvSpPr txBox="1"/>
          <p:nvPr/>
        </p:nvSpPr>
        <p:spPr>
          <a:xfrm>
            <a:off x="9150376" y="2228670"/>
            <a:ext cx="13357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>
                <a:solidFill>
                  <a:schemeClr val="bg1"/>
                </a:solidFill>
                <a:latin typeface="Bebas Neue Bold" panose="020B0606020202050201" pitchFamily="34" charset="0"/>
              </a:rPr>
              <a:t>1.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601EBA-ADF0-D624-67B1-06D6550558AA}"/>
              </a:ext>
            </a:extLst>
          </p:cNvPr>
          <p:cNvSpPr txBox="1"/>
          <p:nvPr/>
        </p:nvSpPr>
        <p:spPr>
          <a:xfrm>
            <a:off x="919662" y="2101466"/>
            <a:ext cx="5059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63B8"/>
                </a:solidFill>
                <a:latin typeface="Montserrat SemiBold" panose="00000700000000000000" pitchFamily="50" charset="0"/>
              </a:rPr>
              <a:t>Collecte de déchet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8D673-ECC9-0EA8-4083-BFFC44267D47}"/>
              </a:ext>
            </a:extLst>
          </p:cNvPr>
          <p:cNvSpPr/>
          <p:nvPr/>
        </p:nvSpPr>
        <p:spPr>
          <a:xfrm>
            <a:off x="1086197" y="4151042"/>
            <a:ext cx="606347" cy="147320"/>
          </a:xfrm>
          <a:prstGeom prst="rect">
            <a:avLst/>
          </a:prstGeom>
          <a:solidFill>
            <a:srgbClr val="FA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oir, Graphique, obscurité&#10;&#10;Description générée automatiquement">
            <a:hlinkClick r:id="rId2" action="ppaction://hlinksldjump"/>
            <a:extLst>
              <a:ext uri="{FF2B5EF4-FFF2-40B4-BE49-F238E27FC236}">
                <a16:creationId xmlns:a16="http://schemas.microsoft.com/office/drawing/2014/main" id="{50398CF8-A3FD-98FA-3F0B-0728549D3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68606"/>
            <a:ext cx="380033" cy="380033"/>
          </a:xfrm>
          <a:prstGeom prst="rect">
            <a:avLst/>
          </a:prstGeom>
        </p:spPr>
      </p:pic>
      <p:sp>
        <p:nvSpPr>
          <p:cNvPr id="3" name="ZoneTexte 2">
            <a:hlinkClick r:id="rId2" action="ppaction://hlinksldjump"/>
            <a:extLst>
              <a:ext uri="{FF2B5EF4-FFF2-40B4-BE49-F238E27FC236}">
                <a16:creationId xmlns:a16="http://schemas.microsoft.com/office/drawing/2014/main" id="{A2A5DA7C-370F-E074-D21F-1110532C6E6E}"/>
              </a:ext>
            </a:extLst>
          </p:cNvPr>
          <p:cNvSpPr txBox="1"/>
          <p:nvPr/>
        </p:nvSpPr>
        <p:spPr>
          <a:xfrm>
            <a:off x="198778" y="81204"/>
            <a:ext cx="606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>
                <a:solidFill>
                  <a:srgbClr val="2671C1"/>
                </a:solidFill>
                <a:latin typeface="Montserrat" panose="00000500000000000000" pitchFamily="50" charset="0"/>
                <a:hlinkClick r:id="rId2" action="ppaction://hlinksldjump"/>
              </a:rPr>
              <a:t>MENU</a:t>
            </a:r>
            <a:endParaRPr lang="fr-FR" sz="800">
              <a:solidFill>
                <a:srgbClr val="2671C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60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2973</Words>
  <Application>Microsoft Office PowerPoint</Application>
  <PresentationFormat>Grand écran</PresentationFormat>
  <Paragraphs>512</Paragraphs>
  <Slides>40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2" baseType="lpstr">
      <vt:lpstr>Arial</vt:lpstr>
      <vt:lpstr>Arial</vt:lpstr>
      <vt:lpstr>Bebas Neue</vt:lpstr>
      <vt:lpstr>Bebas Neue Bold</vt:lpstr>
      <vt:lpstr>Calibri</vt:lpstr>
      <vt:lpstr>Calibri Light</vt:lpstr>
      <vt:lpstr>Montserrat</vt:lpstr>
      <vt:lpstr>Montserrat Light</vt:lpstr>
      <vt:lpstr>Montserrat Medium</vt:lpstr>
      <vt:lpstr>Montserrat SemiBold</vt:lpstr>
      <vt:lpstr>Segoe UI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Surfrider Louise Moretti</dc:creator>
  <cp:lastModifiedBy>Surfrider Jeanne Delpierre</cp:lastModifiedBy>
  <cp:revision>5</cp:revision>
  <dcterms:created xsi:type="dcterms:W3CDTF">2023-02-28T09:11:02Z</dcterms:created>
  <dcterms:modified xsi:type="dcterms:W3CDTF">2024-11-06T14:12:05Z</dcterms:modified>
</cp:coreProperties>
</file>